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Lst>
  <p:notesMasterIdLst>
    <p:notesMasterId r:id="rId22"/>
  </p:notesMasterIdLst>
  <p:sldIdLst>
    <p:sldId id="256" r:id="rId6"/>
    <p:sldId id="258" r:id="rId7"/>
    <p:sldId id="257" r:id="rId8"/>
    <p:sldId id="259" r:id="rId9"/>
    <p:sldId id="264" r:id="rId10"/>
    <p:sldId id="260" r:id="rId11"/>
    <p:sldId id="261" r:id="rId12"/>
    <p:sldId id="265" r:id="rId13"/>
    <p:sldId id="268" r:id="rId14"/>
    <p:sldId id="267" r:id="rId15"/>
    <p:sldId id="270" r:id="rId16"/>
    <p:sldId id="263" r:id="rId17"/>
    <p:sldId id="266" r:id="rId18"/>
    <p:sldId id="269" r:id="rId19"/>
    <p:sldId id="271" r:id="rId20"/>
    <p:sldId id="26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欣玥 董" initials="欣董" lastIdx="2" clrIdx="0">
    <p:extLst>
      <p:ext uri="{19B8F6BF-5375-455C-9EA6-DF929625EA0E}">
        <p15:presenceInfo xmlns:p15="http://schemas.microsoft.com/office/powerpoint/2012/main" userId="dcb2331a8123e0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282"/>
    <a:srgbClr val="006A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5943B-F08F-4BE3-90D4-44DB79B2E865}" v="53" dt="2023-11-06T15:24:08.925"/>
    <p1510:client id="{45B5CF82-7F76-4594-BB1E-09B284C8DB8B}" v="7" dt="2023-11-06T04:41:28.397"/>
    <p1510:client id="{468FB36F-B22E-4F85-97DE-F1A713C72620}" v="102" dt="2023-11-06T03:05:18.077"/>
    <p1510:client id="{4F818DC8-D3A3-69AA-00BD-4C75DF3EB027}" v="11" dt="2023-11-07T03:41:51.134"/>
    <p1510:client id="{5032AA5D-D814-0488-0D58-B7C18D9CD4A6}" v="1" dt="2023-11-06T06:29:01.667"/>
    <p1510:client id="{51CA9008-D5CD-402D-9E9B-B0A8F7BD3D0A}" v="12" dt="2023-11-06T08:16:04.005"/>
    <p1510:client id="{8AA1CBFA-0F82-4706-B097-33B90601EC4F}" v="4" dt="2023-11-06T07:08:41.597"/>
    <p1510:client id="{946B359F-4F4E-BB43-467E-4D39BEAE509A}" v="1344" dt="2023-11-06T12:16:29.494"/>
    <p1510:client id="{A547077D-226B-4502-A455-2784773FE2DD}" v="110" dt="2023-11-06T14:54:41.921"/>
    <p1510:client id="{B78E068B-F28D-47A7-9C8C-BB55993AF1BE}" v="4" dt="2023-11-06T08:11:00.095"/>
    <p1510:client id="{D013B097-55EF-463F-8DA0-A2C8DC0B79AA}" v="5" dt="2023-11-06T06:27:16.628"/>
    <p1510:client id="{DD10A984-4FDE-45A6-92F4-ED52BF9ACDDF}" v="92" dt="2023-11-07T04:34:48.636"/>
    <p1510:client id="{E99C2C15-77C1-49D1-92FB-31488CBB2F0B}" v="11" dt="2023-11-06T05:54:36.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p:restoredTop sz="94686"/>
  </p:normalViewPr>
  <p:slideViewPr>
    <p:cSldViewPr snapToGrid="0">
      <p:cViewPr varScale="1">
        <p:scale>
          <a:sx n="101" d="100"/>
          <a:sy n="101"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Xinyue" userId="S::e1124282@u.nus.edu::a43f7eb6-1abf-42ad-8c15-acc050d88e91" providerId="AD" clId="Web-{E99C2C15-77C1-49D1-92FB-31488CBB2F0B}"/>
    <pc:docChg chg="addSld modSld addMainMaster">
      <pc:chgData name="Dong Xinyue" userId="S::e1124282@u.nus.edu::a43f7eb6-1abf-42ad-8c15-acc050d88e91" providerId="AD" clId="Web-{E99C2C15-77C1-49D1-92FB-31488CBB2F0B}" dt="2023-11-06T05:54:36.991" v="12" actId="1076"/>
      <pc:docMkLst>
        <pc:docMk/>
      </pc:docMkLst>
      <pc:sldChg chg="delSp modSp add modNotes">
        <pc:chgData name="Dong Xinyue" userId="S::e1124282@u.nus.edu::a43f7eb6-1abf-42ad-8c15-acc050d88e91" providerId="AD" clId="Web-{E99C2C15-77C1-49D1-92FB-31488CBB2F0B}" dt="2023-11-06T05:54:36.991" v="12" actId="1076"/>
        <pc:sldMkLst>
          <pc:docMk/>
          <pc:sldMk cId="3059856576" sldId="263"/>
        </pc:sldMkLst>
        <pc:spChg chg="del">
          <ac:chgData name="Dong Xinyue" userId="S::e1124282@u.nus.edu::a43f7eb6-1abf-42ad-8c15-acc050d88e91" providerId="AD" clId="Web-{E99C2C15-77C1-49D1-92FB-31488CBB2F0B}" dt="2023-11-06T05:49:45.606" v="7"/>
          <ac:spMkLst>
            <pc:docMk/>
            <pc:sldMk cId="3059856576" sldId="263"/>
            <ac:spMk id="20" creationId="{A46B64EB-5CD8-9989-EF8C-4BE3A152707F}"/>
          </ac:spMkLst>
        </pc:spChg>
        <pc:spChg chg="mod">
          <ac:chgData name="Dong Xinyue" userId="S::e1124282@u.nus.edu::a43f7eb6-1abf-42ad-8c15-acc050d88e91" providerId="AD" clId="Web-{E99C2C15-77C1-49D1-92FB-31488CBB2F0B}" dt="2023-11-06T05:49:36.653" v="3"/>
          <ac:spMkLst>
            <pc:docMk/>
            <pc:sldMk cId="3059856576" sldId="263"/>
            <ac:spMk id="28" creationId="{317BDBB8-39DE-0AD4-DBBE-D9D225D8CD6C}"/>
          </ac:spMkLst>
        </pc:spChg>
        <pc:spChg chg="mod">
          <ac:chgData name="Dong Xinyue" userId="S::e1124282@u.nus.edu::a43f7eb6-1abf-42ad-8c15-acc050d88e91" providerId="AD" clId="Web-{E99C2C15-77C1-49D1-92FB-31488CBB2F0B}" dt="2023-11-06T05:49:36.668" v="4"/>
          <ac:spMkLst>
            <pc:docMk/>
            <pc:sldMk cId="3059856576" sldId="263"/>
            <ac:spMk id="31" creationId="{1454996C-02C3-1B89-7167-9CDF3C2B7840}"/>
          </ac:spMkLst>
        </pc:spChg>
        <pc:spChg chg="mod">
          <ac:chgData name="Dong Xinyue" userId="S::e1124282@u.nus.edu::a43f7eb6-1abf-42ad-8c15-acc050d88e91" providerId="AD" clId="Web-{E99C2C15-77C1-49D1-92FB-31488CBB2F0B}" dt="2023-11-06T05:54:32.897" v="11" actId="14100"/>
          <ac:spMkLst>
            <pc:docMk/>
            <pc:sldMk cId="3059856576" sldId="263"/>
            <ac:spMk id="39" creationId="{F52B4D08-C4BD-9E6E-169E-DC4F649B1A21}"/>
          </ac:spMkLst>
        </pc:spChg>
        <pc:spChg chg="mod">
          <ac:chgData name="Dong Xinyue" userId="S::e1124282@u.nus.edu::a43f7eb6-1abf-42ad-8c15-acc050d88e91" providerId="AD" clId="Web-{E99C2C15-77C1-49D1-92FB-31488CBB2F0B}" dt="2023-11-06T05:54:36.991" v="12" actId="1076"/>
          <ac:spMkLst>
            <pc:docMk/>
            <pc:sldMk cId="3059856576" sldId="263"/>
            <ac:spMk id="40" creationId="{433BCD27-589E-70B2-7F57-B1DBAC56BA6E}"/>
          </ac:spMkLst>
        </pc:spChg>
        <pc:spChg chg="mod">
          <ac:chgData name="Dong Xinyue" userId="S::e1124282@u.nus.edu::a43f7eb6-1abf-42ad-8c15-acc050d88e91" providerId="AD" clId="Web-{E99C2C15-77C1-49D1-92FB-31488CBB2F0B}" dt="2023-11-06T05:49:36.684" v="5"/>
          <ac:spMkLst>
            <pc:docMk/>
            <pc:sldMk cId="3059856576" sldId="263"/>
            <ac:spMk id="41" creationId="{8D622FA2-A90B-A8B4-66BE-6561465A0BE5}"/>
          </ac:spMkLst>
        </pc:spChg>
        <pc:spChg chg="mod">
          <ac:chgData name="Dong Xinyue" userId="S::e1124282@u.nus.edu::a43f7eb6-1abf-42ad-8c15-acc050d88e91" providerId="AD" clId="Web-{E99C2C15-77C1-49D1-92FB-31488CBB2F0B}" dt="2023-11-06T05:49:36.700" v="6"/>
          <ac:spMkLst>
            <pc:docMk/>
            <pc:sldMk cId="3059856576" sldId="263"/>
            <ac:spMk id="47" creationId="{63A1E6C9-ADF8-0FED-3FA1-286A55552EAB}"/>
          </ac:spMkLst>
        </pc:spChg>
        <pc:spChg chg="mod">
          <ac:chgData name="Dong Xinyue" userId="S::e1124282@u.nus.edu::a43f7eb6-1abf-42ad-8c15-acc050d88e91" providerId="AD" clId="Web-{E99C2C15-77C1-49D1-92FB-31488CBB2F0B}" dt="2023-11-06T05:49:36.621" v="1"/>
          <ac:spMkLst>
            <pc:docMk/>
            <pc:sldMk cId="3059856576" sldId="263"/>
            <ac:spMk id="4112" creationId="{69A33E18-AD3F-284B-B2F9-FC0BAC2F6F11}"/>
          </ac:spMkLst>
        </pc:spChg>
        <pc:spChg chg="mod">
          <ac:chgData name="Dong Xinyue" userId="S::e1124282@u.nus.edu::a43f7eb6-1abf-42ad-8c15-acc050d88e91" providerId="AD" clId="Web-{E99C2C15-77C1-49D1-92FB-31488CBB2F0B}" dt="2023-11-06T05:49:36.637" v="2"/>
          <ac:spMkLst>
            <pc:docMk/>
            <pc:sldMk cId="3059856576" sldId="263"/>
            <ac:spMk id="4113" creationId="{64BBD0C6-6C2C-AEB1-C661-FA6867671AD1}"/>
          </ac:spMkLst>
        </pc:spChg>
      </pc:sldChg>
      <pc:sldMasterChg chg="add addSldLayout">
        <pc:chgData name="Dong Xinyue" userId="S::e1124282@u.nus.edu::a43f7eb6-1abf-42ad-8c15-acc050d88e91" providerId="AD" clId="Web-{E99C2C15-77C1-49D1-92FB-31488CBB2F0B}" dt="2023-11-06T05:49:26.434" v="0"/>
        <pc:sldMasterMkLst>
          <pc:docMk/>
          <pc:sldMasterMk cId="882639700" sldId="2147483672"/>
        </pc:sldMasterMkLst>
        <pc:sldLayoutChg chg="add">
          <pc:chgData name="Dong Xinyue" userId="S::e1124282@u.nus.edu::a43f7eb6-1abf-42ad-8c15-acc050d88e91" providerId="AD" clId="Web-{E99C2C15-77C1-49D1-92FB-31488CBB2F0B}" dt="2023-11-06T05:49:26.434" v="0"/>
          <pc:sldLayoutMkLst>
            <pc:docMk/>
            <pc:sldMasterMk cId="882639700" sldId="2147483672"/>
            <pc:sldLayoutMk cId="1855888071" sldId="2147483673"/>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858320269" sldId="2147483674"/>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934082762" sldId="2147483675"/>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816499942" sldId="2147483676"/>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286999442" sldId="2147483677"/>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144329110" sldId="2147483678"/>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2023292885" sldId="2147483679"/>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79967950" sldId="2147483680"/>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844056275" sldId="2147483681"/>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569820421" sldId="2147483682"/>
          </pc:sldLayoutMkLst>
        </pc:sldLayoutChg>
        <pc:sldLayoutChg chg="add">
          <pc:chgData name="Dong Xinyue" userId="S::e1124282@u.nus.edu::a43f7eb6-1abf-42ad-8c15-acc050d88e91" providerId="AD" clId="Web-{E99C2C15-77C1-49D1-92FB-31488CBB2F0B}" dt="2023-11-06T05:49:26.434" v="0"/>
          <pc:sldLayoutMkLst>
            <pc:docMk/>
            <pc:sldMasterMk cId="882639700" sldId="2147483672"/>
            <pc:sldLayoutMk cId="1342233774" sldId="2147483683"/>
          </pc:sldLayoutMkLst>
        </pc:sldLayoutChg>
      </pc:sldMasterChg>
    </pc:docChg>
  </pc:docChgLst>
  <pc:docChgLst>
    <pc:chgData name="Qi Shuoli" userId="S::e1124031@u.nus.edu::f3435644-eed8-496c-a163-4bf567c0921a" providerId="AD" clId="Web-{468FB36F-B22E-4F85-97DE-F1A713C72620}"/>
    <pc:docChg chg="addSld modSld">
      <pc:chgData name="Qi Shuoli" userId="S::e1124031@u.nus.edu::f3435644-eed8-496c-a163-4bf567c0921a" providerId="AD" clId="Web-{468FB36F-B22E-4F85-97DE-F1A713C72620}" dt="2023-11-06T03:05:18.077" v="94"/>
      <pc:docMkLst>
        <pc:docMk/>
      </pc:docMkLst>
      <pc:sldChg chg="addSp delSp modSp">
        <pc:chgData name="Qi Shuoli" userId="S::e1124031@u.nus.edu::f3435644-eed8-496c-a163-4bf567c0921a" providerId="AD" clId="Web-{468FB36F-B22E-4F85-97DE-F1A713C72620}" dt="2023-11-06T03:05:00.061" v="86" actId="1076"/>
        <pc:sldMkLst>
          <pc:docMk/>
          <pc:sldMk cId="703088496" sldId="256"/>
        </pc:sldMkLst>
        <pc:spChg chg="del">
          <ac:chgData name="Qi Shuoli" userId="S::e1124031@u.nus.edu::f3435644-eed8-496c-a163-4bf567c0921a" providerId="AD" clId="Web-{468FB36F-B22E-4F85-97DE-F1A713C72620}" dt="2023-11-06T03:04:45.076" v="82"/>
          <ac:spMkLst>
            <pc:docMk/>
            <pc:sldMk cId="703088496" sldId="256"/>
            <ac:spMk id="2" creationId="{00000000-0000-0000-0000-000000000000}"/>
          </ac:spMkLst>
        </pc:spChg>
        <pc:spChg chg="del">
          <ac:chgData name="Qi Shuoli" userId="S::e1124031@u.nus.edu::f3435644-eed8-496c-a163-4bf567c0921a" providerId="AD" clId="Web-{468FB36F-B22E-4F85-97DE-F1A713C72620}" dt="2023-11-06T03:04:45.076" v="81"/>
          <ac:spMkLst>
            <pc:docMk/>
            <pc:sldMk cId="703088496" sldId="256"/>
            <ac:spMk id="3" creationId="{00000000-0000-0000-0000-000000000000}"/>
          </ac:spMkLst>
        </pc:spChg>
        <pc:picChg chg="add del mod">
          <ac:chgData name="Qi Shuoli" userId="S::e1124031@u.nus.edu::f3435644-eed8-496c-a163-4bf567c0921a" providerId="AD" clId="Web-{468FB36F-B22E-4F85-97DE-F1A713C72620}" dt="2023-11-06T03:04:42.904" v="80"/>
          <ac:picMkLst>
            <pc:docMk/>
            <pc:sldMk cId="703088496" sldId="256"/>
            <ac:picMk id="4" creationId="{35A61E1F-9FBD-302E-C215-E5EA60B82E0D}"/>
          </ac:picMkLst>
        </pc:picChg>
        <pc:picChg chg="add del mod">
          <ac:chgData name="Qi Shuoli" userId="S::e1124031@u.nus.edu::f3435644-eed8-496c-a163-4bf567c0921a" providerId="AD" clId="Web-{468FB36F-B22E-4F85-97DE-F1A713C72620}" dt="2023-11-06T03:02:13.774" v="18"/>
          <ac:picMkLst>
            <pc:docMk/>
            <pc:sldMk cId="703088496" sldId="256"/>
            <ac:picMk id="5" creationId="{69D7304B-AEE5-15F3-FA3D-B1FCEBDE687A}"/>
          </ac:picMkLst>
        </pc:picChg>
        <pc:picChg chg="add del mod">
          <ac:chgData name="Qi Shuoli" userId="S::e1124031@u.nus.edu::f3435644-eed8-496c-a163-4bf567c0921a" providerId="AD" clId="Web-{468FB36F-B22E-4F85-97DE-F1A713C72620}" dt="2023-11-06T03:02:11.961" v="17"/>
          <ac:picMkLst>
            <pc:docMk/>
            <pc:sldMk cId="703088496" sldId="256"/>
            <ac:picMk id="6" creationId="{23B73D61-D80D-3269-E133-B21ABB0F6C15}"/>
          </ac:picMkLst>
        </pc:picChg>
        <pc:picChg chg="add del mod">
          <ac:chgData name="Qi Shuoli" userId="S::e1124031@u.nus.edu::f3435644-eed8-496c-a163-4bf567c0921a" providerId="AD" clId="Web-{468FB36F-B22E-4F85-97DE-F1A713C72620}" dt="2023-11-06T03:02:11.102" v="16"/>
          <ac:picMkLst>
            <pc:docMk/>
            <pc:sldMk cId="703088496" sldId="256"/>
            <ac:picMk id="7" creationId="{12649BCA-23F9-C4D9-0295-DA72C6E74BA9}"/>
          </ac:picMkLst>
        </pc:picChg>
        <pc:picChg chg="add del mod">
          <ac:chgData name="Qi Shuoli" userId="S::e1124031@u.nus.edu::f3435644-eed8-496c-a163-4bf567c0921a" providerId="AD" clId="Web-{468FB36F-B22E-4F85-97DE-F1A713C72620}" dt="2023-11-06T03:02:08.618" v="15"/>
          <ac:picMkLst>
            <pc:docMk/>
            <pc:sldMk cId="703088496" sldId="256"/>
            <ac:picMk id="8" creationId="{6C1195F4-8D25-D208-E811-1AE68DDDDEB5}"/>
          </ac:picMkLst>
        </pc:picChg>
        <pc:picChg chg="add del mod">
          <ac:chgData name="Qi Shuoli" userId="S::e1124031@u.nus.edu::f3435644-eed8-496c-a163-4bf567c0921a" providerId="AD" clId="Web-{468FB36F-B22E-4F85-97DE-F1A713C72620}" dt="2023-11-06T03:02:08.555" v="14"/>
          <ac:picMkLst>
            <pc:docMk/>
            <pc:sldMk cId="703088496" sldId="256"/>
            <ac:picMk id="9" creationId="{F29C2CA4-F320-E648-E189-F6C8580F7B4F}"/>
          </ac:picMkLst>
        </pc:picChg>
        <pc:picChg chg="add del mod">
          <ac:chgData name="Qi Shuoli" userId="S::e1124031@u.nus.edu::f3435644-eed8-496c-a163-4bf567c0921a" providerId="AD" clId="Web-{468FB36F-B22E-4F85-97DE-F1A713C72620}" dt="2023-11-06T03:02:06.524" v="13"/>
          <ac:picMkLst>
            <pc:docMk/>
            <pc:sldMk cId="703088496" sldId="256"/>
            <ac:picMk id="10" creationId="{C00BB07B-44B0-8FB6-B994-59CC51260791}"/>
          </ac:picMkLst>
        </pc:picChg>
        <pc:picChg chg="add mod">
          <ac:chgData name="Qi Shuoli" userId="S::e1124031@u.nus.edu::f3435644-eed8-496c-a163-4bf567c0921a" providerId="AD" clId="Web-{468FB36F-B22E-4F85-97DE-F1A713C72620}" dt="2023-11-06T03:05:00.061" v="86" actId="1076"/>
          <ac:picMkLst>
            <pc:docMk/>
            <pc:sldMk cId="703088496" sldId="256"/>
            <ac:picMk id="11" creationId="{3B09EEFE-924F-DA7F-D0C7-7C87960BEB9F}"/>
          </ac:picMkLst>
        </pc:picChg>
      </pc:sldChg>
      <pc:sldChg chg="delSp modSp add replId">
        <pc:chgData name="Qi Shuoli" userId="S::e1124031@u.nus.edu::f3435644-eed8-496c-a163-4bf567c0921a" providerId="AD" clId="Web-{468FB36F-B22E-4F85-97DE-F1A713C72620}" dt="2023-11-06T03:05:10.702" v="90"/>
        <pc:sldMkLst>
          <pc:docMk/>
          <pc:sldMk cId="812316740" sldId="257"/>
        </pc:sldMkLst>
        <pc:spChg chg="del">
          <ac:chgData name="Qi Shuoli" userId="S::e1124031@u.nus.edu::f3435644-eed8-496c-a163-4bf567c0921a" providerId="AD" clId="Web-{468FB36F-B22E-4F85-97DE-F1A713C72620}" dt="2023-11-06T03:05:10.702" v="90"/>
          <ac:spMkLst>
            <pc:docMk/>
            <pc:sldMk cId="812316740" sldId="257"/>
            <ac:spMk id="2" creationId="{00000000-0000-0000-0000-000000000000}"/>
          </ac:spMkLst>
        </pc:spChg>
        <pc:spChg chg="del">
          <ac:chgData name="Qi Shuoli" userId="S::e1124031@u.nus.edu::f3435644-eed8-496c-a163-4bf567c0921a" providerId="AD" clId="Web-{468FB36F-B22E-4F85-97DE-F1A713C72620}" dt="2023-11-06T03:05:10.702" v="89"/>
          <ac:spMkLst>
            <pc:docMk/>
            <pc:sldMk cId="812316740" sldId="257"/>
            <ac:spMk id="3" creationId="{00000000-0000-0000-0000-000000000000}"/>
          </ac:spMkLst>
        </pc:spChg>
        <pc:picChg chg="del">
          <ac:chgData name="Qi Shuoli" userId="S::e1124031@u.nus.edu::f3435644-eed8-496c-a163-4bf567c0921a" providerId="AD" clId="Web-{468FB36F-B22E-4F85-97DE-F1A713C72620}" dt="2023-11-06T03:02:41.884" v="36"/>
          <ac:picMkLst>
            <pc:docMk/>
            <pc:sldMk cId="812316740" sldId="257"/>
            <ac:picMk id="4" creationId="{35A61E1F-9FBD-302E-C215-E5EA60B82E0D}"/>
          </ac:picMkLst>
        </pc:picChg>
        <pc:picChg chg="del">
          <ac:chgData name="Qi Shuoli" userId="S::e1124031@u.nus.edu::f3435644-eed8-496c-a163-4bf567c0921a" providerId="AD" clId="Web-{468FB36F-B22E-4F85-97DE-F1A713C72620}" dt="2023-11-06T03:02:40.853" v="35"/>
          <ac:picMkLst>
            <pc:docMk/>
            <pc:sldMk cId="812316740" sldId="257"/>
            <ac:picMk id="5" creationId="{69D7304B-AEE5-15F3-FA3D-B1FCEBDE687A}"/>
          </ac:picMkLst>
        </pc:picChg>
        <pc:picChg chg="mod">
          <ac:chgData name="Qi Shuoli" userId="S::e1124031@u.nus.edu::f3435644-eed8-496c-a163-4bf567c0921a" providerId="AD" clId="Web-{468FB36F-B22E-4F85-97DE-F1A713C72620}" dt="2023-11-06T03:02:44.728" v="37" actId="14100"/>
          <ac:picMkLst>
            <pc:docMk/>
            <pc:sldMk cId="812316740" sldId="257"/>
            <ac:picMk id="6" creationId="{23B73D61-D80D-3269-E133-B21ABB0F6C15}"/>
          </ac:picMkLst>
        </pc:picChg>
        <pc:picChg chg="del">
          <ac:chgData name="Qi Shuoli" userId="S::e1124031@u.nus.edu::f3435644-eed8-496c-a163-4bf567c0921a" providerId="AD" clId="Web-{468FB36F-B22E-4F85-97DE-F1A713C72620}" dt="2023-11-06T03:02:37.978" v="33"/>
          <ac:picMkLst>
            <pc:docMk/>
            <pc:sldMk cId="812316740" sldId="257"/>
            <ac:picMk id="7" creationId="{12649BCA-23F9-C4D9-0295-DA72C6E74BA9}"/>
          </ac:picMkLst>
        </pc:picChg>
        <pc:picChg chg="del">
          <ac:chgData name="Qi Shuoli" userId="S::e1124031@u.nus.edu::f3435644-eed8-496c-a163-4bf567c0921a" providerId="AD" clId="Web-{468FB36F-B22E-4F85-97DE-F1A713C72620}" dt="2023-11-06T03:02:35.978" v="32"/>
          <ac:picMkLst>
            <pc:docMk/>
            <pc:sldMk cId="812316740" sldId="257"/>
            <ac:picMk id="8" creationId="{6C1195F4-8D25-D208-E811-1AE68DDDDEB5}"/>
          </ac:picMkLst>
        </pc:picChg>
        <pc:picChg chg="del">
          <ac:chgData name="Qi Shuoli" userId="S::e1124031@u.nus.edu::f3435644-eed8-496c-a163-4bf567c0921a" providerId="AD" clId="Web-{468FB36F-B22E-4F85-97DE-F1A713C72620}" dt="2023-11-06T03:02:35.212" v="31"/>
          <ac:picMkLst>
            <pc:docMk/>
            <pc:sldMk cId="812316740" sldId="257"/>
            <ac:picMk id="9" creationId="{F29C2CA4-F320-E648-E189-F6C8580F7B4F}"/>
          </ac:picMkLst>
        </pc:picChg>
        <pc:picChg chg="del">
          <ac:chgData name="Qi Shuoli" userId="S::e1124031@u.nus.edu::f3435644-eed8-496c-a163-4bf567c0921a" providerId="AD" clId="Web-{468FB36F-B22E-4F85-97DE-F1A713C72620}" dt="2023-11-06T03:02:34.290" v="30"/>
          <ac:picMkLst>
            <pc:docMk/>
            <pc:sldMk cId="812316740" sldId="257"/>
            <ac:picMk id="10" creationId="{C00BB07B-44B0-8FB6-B994-59CC51260791}"/>
          </ac:picMkLst>
        </pc:picChg>
      </pc:sldChg>
      <pc:sldChg chg="delSp modSp add replId">
        <pc:chgData name="Qi Shuoli" userId="S::e1124031@u.nus.edu::f3435644-eed8-496c-a163-4bf567c0921a" providerId="AD" clId="Web-{468FB36F-B22E-4F85-97DE-F1A713C72620}" dt="2023-11-06T03:05:07.702" v="88"/>
        <pc:sldMkLst>
          <pc:docMk/>
          <pc:sldMk cId="3007115504" sldId="258"/>
        </pc:sldMkLst>
        <pc:spChg chg="del">
          <ac:chgData name="Qi Shuoli" userId="S::e1124031@u.nus.edu::f3435644-eed8-496c-a163-4bf567c0921a" providerId="AD" clId="Web-{468FB36F-B22E-4F85-97DE-F1A713C72620}" dt="2023-11-06T03:05:07.702" v="88"/>
          <ac:spMkLst>
            <pc:docMk/>
            <pc:sldMk cId="3007115504" sldId="258"/>
            <ac:spMk id="2" creationId="{00000000-0000-0000-0000-000000000000}"/>
          </ac:spMkLst>
        </pc:spChg>
        <pc:spChg chg="del">
          <ac:chgData name="Qi Shuoli" userId="S::e1124031@u.nus.edu::f3435644-eed8-496c-a163-4bf567c0921a" providerId="AD" clId="Web-{468FB36F-B22E-4F85-97DE-F1A713C72620}" dt="2023-11-06T03:05:07.702" v="87"/>
          <ac:spMkLst>
            <pc:docMk/>
            <pc:sldMk cId="3007115504" sldId="258"/>
            <ac:spMk id="3" creationId="{00000000-0000-0000-0000-000000000000}"/>
          </ac:spMkLst>
        </pc:spChg>
        <pc:picChg chg="del">
          <ac:chgData name="Qi Shuoli" userId="S::e1124031@u.nus.edu::f3435644-eed8-496c-a163-4bf567c0921a" providerId="AD" clId="Web-{468FB36F-B22E-4F85-97DE-F1A713C72620}" dt="2023-11-06T03:02:29.040" v="28"/>
          <ac:picMkLst>
            <pc:docMk/>
            <pc:sldMk cId="3007115504" sldId="258"/>
            <ac:picMk id="4" creationId="{35A61E1F-9FBD-302E-C215-E5EA60B82E0D}"/>
          </ac:picMkLst>
        </pc:picChg>
        <pc:picChg chg="mod">
          <ac:chgData name="Qi Shuoli" userId="S::e1124031@u.nus.edu::f3435644-eed8-496c-a163-4bf567c0921a" providerId="AD" clId="Web-{468FB36F-B22E-4F85-97DE-F1A713C72620}" dt="2023-11-06T03:02:31.181" v="29" actId="14100"/>
          <ac:picMkLst>
            <pc:docMk/>
            <pc:sldMk cId="3007115504" sldId="258"/>
            <ac:picMk id="5" creationId="{69D7304B-AEE5-15F3-FA3D-B1FCEBDE687A}"/>
          </ac:picMkLst>
        </pc:picChg>
        <pc:picChg chg="del mod">
          <ac:chgData name="Qi Shuoli" userId="S::e1124031@u.nus.edu::f3435644-eed8-496c-a163-4bf567c0921a" providerId="AD" clId="Web-{468FB36F-B22E-4F85-97DE-F1A713C72620}" dt="2023-11-06T03:02:24.899" v="26"/>
          <ac:picMkLst>
            <pc:docMk/>
            <pc:sldMk cId="3007115504" sldId="258"/>
            <ac:picMk id="6" creationId="{23B73D61-D80D-3269-E133-B21ABB0F6C15}"/>
          </ac:picMkLst>
        </pc:picChg>
        <pc:picChg chg="del">
          <ac:chgData name="Qi Shuoli" userId="S::e1124031@u.nus.edu::f3435644-eed8-496c-a163-4bf567c0921a" providerId="AD" clId="Web-{468FB36F-B22E-4F85-97DE-F1A713C72620}" dt="2023-11-06T03:02:23.806" v="24"/>
          <ac:picMkLst>
            <pc:docMk/>
            <pc:sldMk cId="3007115504" sldId="258"/>
            <ac:picMk id="7" creationId="{12649BCA-23F9-C4D9-0295-DA72C6E74BA9}"/>
          </ac:picMkLst>
        </pc:picChg>
        <pc:picChg chg="del">
          <ac:chgData name="Qi Shuoli" userId="S::e1124031@u.nus.edu::f3435644-eed8-496c-a163-4bf567c0921a" providerId="AD" clId="Web-{468FB36F-B22E-4F85-97DE-F1A713C72620}" dt="2023-11-06T03:02:22.806" v="23"/>
          <ac:picMkLst>
            <pc:docMk/>
            <pc:sldMk cId="3007115504" sldId="258"/>
            <ac:picMk id="8" creationId="{6C1195F4-8D25-D208-E811-1AE68DDDDEB5}"/>
          </ac:picMkLst>
        </pc:picChg>
        <pc:picChg chg="del">
          <ac:chgData name="Qi Shuoli" userId="S::e1124031@u.nus.edu::f3435644-eed8-496c-a163-4bf567c0921a" providerId="AD" clId="Web-{468FB36F-B22E-4F85-97DE-F1A713C72620}" dt="2023-11-06T03:02:21.243" v="22"/>
          <ac:picMkLst>
            <pc:docMk/>
            <pc:sldMk cId="3007115504" sldId="258"/>
            <ac:picMk id="9" creationId="{F29C2CA4-F320-E648-E189-F6C8580F7B4F}"/>
          </ac:picMkLst>
        </pc:picChg>
        <pc:picChg chg="del">
          <ac:chgData name="Qi Shuoli" userId="S::e1124031@u.nus.edu::f3435644-eed8-496c-a163-4bf567c0921a" providerId="AD" clId="Web-{468FB36F-B22E-4F85-97DE-F1A713C72620}" dt="2023-11-06T03:02:19.759" v="21"/>
          <ac:picMkLst>
            <pc:docMk/>
            <pc:sldMk cId="3007115504" sldId="258"/>
            <ac:picMk id="10" creationId="{C00BB07B-44B0-8FB6-B994-59CC51260791}"/>
          </ac:picMkLst>
        </pc:picChg>
      </pc:sldChg>
      <pc:sldChg chg="addSp delSp modSp add replId">
        <pc:chgData name="Qi Shuoli" userId="S::e1124031@u.nus.edu::f3435644-eed8-496c-a163-4bf567c0921a" providerId="AD" clId="Web-{468FB36F-B22E-4F85-97DE-F1A713C72620}" dt="2023-11-06T03:05:13.405" v="92"/>
        <pc:sldMkLst>
          <pc:docMk/>
          <pc:sldMk cId="9225035" sldId="259"/>
        </pc:sldMkLst>
        <pc:spChg chg="del">
          <ac:chgData name="Qi Shuoli" userId="S::e1124031@u.nus.edu::f3435644-eed8-496c-a163-4bf567c0921a" providerId="AD" clId="Web-{468FB36F-B22E-4F85-97DE-F1A713C72620}" dt="2023-11-06T03:05:13.405" v="92"/>
          <ac:spMkLst>
            <pc:docMk/>
            <pc:sldMk cId="9225035" sldId="259"/>
            <ac:spMk id="2" creationId="{00000000-0000-0000-0000-000000000000}"/>
          </ac:spMkLst>
        </pc:spChg>
        <pc:spChg chg="del">
          <ac:chgData name="Qi Shuoli" userId="S::e1124031@u.nus.edu::f3435644-eed8-496c-a163-4bf567c0921a" providerId="AD" clId="Web-{468FB36F-B22E-4F85-97DE-F1A713C72620}" dt="2023-11-06T03:05:13.405" v="91"/>
          <ac:spMkLst>
            <pc:docMk/>
            <pc:sldMk cId="9225035" sldId="259"/>
            <ac:spMk id="3" creationId="{00000000-0000-0000-0000-000000000000}"/>
          </ac:spMkLst>
        </pc:spChg>
        <pc:picChg chg="del">
          <ac:chgData name="Qi Shuoli" userId="S::e1124031@u.nus.edu::f3435644-eed8-496c-a163-4bf567c0921a" providerId="AD" clId="Web-{468FB36F-B22E-4F85-97DE-F1A713C72620}" dt="2023-11-06T03:03:02.541" v="46"/>
          <ac:picMkLst>
            <pc:docMk/>
            <pc:sldMk cId="9225035" sldId="259"/>
            <ac:picMk id="4" creationId="{35A61E1F-9FBD-302E-C215-E5EA60B82E0D}"/>
          </ac:picMkLst>
        </pc:picChg>
        <pc:picChg chg="del">
          <ac:chgData name="Qi Shuoli" userId="S::e1124031@u.nus.edu::f3435644-eed8-496c-a163-4bf567c0921a" providerId="AD" clId="Web-{468FB36F-B22E-4F85-97DE-F1A713C72620}" dt="2023-11-06T03:03:01.619" v="45"/>
          <ac:picMkLst>
            <pc:docMk/>
            <pc:sldMk cId="9225035" sldId="259"/>
            <ac:picMk id="5" creationId="{69D7304B-AEE5-15F3-FA3D-B1FCEBDE687A}"/>
          </ac:picMkLst>
        </pc:picChg>
        <pc:picChg chg="del">
          <ac:chgData name="Qi Shuoli" userId="S::e1124031@u.nus.edu::f3435644-eed8-496c-a163-4bf567c0921a" providerId="AD" clId="Web-{468FB36F-B22E-4F85-97DE-F1A713C72620}" dt="2023-11-06T03:03:00.854" v="44"/>
          <ac:picMkLst>
            <pc:docMk/>
            <pc:sldMk cId="9225035" sldId="259"/>
            <ac:picMk id="6" creationId="{23B73D61-D80D-3269-E133-B21ABB0F6C15}"/>
          </ac:picMkLst>
        </pc:picChg>
        <pc:picChg chg="add del mod">
          <ac:chgData name="Qi Shuoli" userId="S::e1124031@u.nus.edu::f3435644-eed8-496c-a163-4bf567c0921a" providerId="AD" clId="Web-{468FB36F-B22E-4F85-97DE-F1A713C72620}" dt="2023-11-06T03:03:06.635" v="47" actId="14100"/>
          <ac:picMkLst>
            <pc:docMk/>
            <pc:sldMk cId="9225035" sldId="259"/>
            <ac:picMk id="7" creationId="{12649BCA-23F9-C4D9-0295-DA72C6E74BA9}"/>
          </ac:picMkLst>
        </pc:picChg>
        <pc:picChg chg="del">
          <ac:chgData name="Qi Shuoli" userId="S::e1124031@u.nus.edu::f3435644-eed8-496c-a163-4bf567c0921a" providerId="AD" clId="Web-{468FB36F-B22E-4F85-97DE-F1A713C72620}" dt="2023-11-06T03:02:54.604" v="40"/>
          <ac:picMkLst>
            <pc:docMk/>
            <pc:sldMk cId="9225035" sldId="259"/>
            <ac:picMk id="8" creationId="{6C1195F4-8D25-D208-E811-1AE68DDDDEB5}"/>
          </ac:picMkLst>
        </pc:picChg>
        <pc:picChg chg="del">
          <ac:chgData name="Qi Shuoli" userId="S::e1124031@u.nus.edu::f3435644-eed8-496c-a163-4bf567c0921a" providerId="AD" clId="Web-{468FB36F-B22E-4F85-97DE-F1A713C72620}" dt="2023-11-06T03:02:52.432" v="39"/>
          <ac:picMkLst>
            <pc:docMk/>
            <pc:sldMk cId="9225035" sldId="259"/>
            <ac:picMk id="9" creationId="{F29C2CA4-F320-E648-E189-F6C8580F7B4F}"/>
          </ac:picMkLst>
        </pc:picChg>
        <pc:picChg chg="del">
          <ac:chgData name="Qi Shuoli" userId="S::e1124031@u.nus.edu::f3435644-eed8-496c-a163-4bf567c0921a" providerId="AD" clId="Web-{468FB36F-B22E-4F85-97DE-F1A713C72620}" dt="2023-11-06T03:02:51.432" v="38"/>
          <ac:picMkLst>
            <pc:docMk/>
            <pc:sldMk cId="9225035" sldId="259"/>
            <ac:picMk id="10" creationId="{C00BB07B-44B0-8FB6-B994-59CC51260791}"/>
          </ac:picMkLst>
        </pc:picChg>
      </pc:sldChg>
      <pc:sldChg chg="delSp modSp add replId">
        <pc:chgData name="Qi Shuoli" userId="S::e1124031@u.nus.edu::f3435644-eed8-496c-a163-4bf567c0921a" providerId="AD" clId="Web-{468FB36F-B22E-4F85-97DE-F1A713C72620}" dt="2023-11-06T03:05:18.077" v="94"/>
        <pc:sldMkLst>
          <pc:docMk/>
          <pc:sldMk cId="1814416093" sldId="260"/>
        </pc:sldMkLst>
        <pc:spChg chg="del">
          <ac:chgData name="Qi Shuoli" userId="S::e1124031@u.nus.edu::f3435644-eed8-496c-a163-4bf567c0921a" providerId="AD" clId="Web-{468FB36F-B22E-4F85-97DE-F1A713C72620}" dt="2023-11-06T03:05:18.077" v="94"/>
          <ac:spMkLst>
            <pc:docMk/>
            <pc:sldMk cId="1814416093" sldId="260"/>
            <ac:spMk id="2" creationId="{00000000-0000-0000-0000-000000000000}"/>
          </ac:spMkLst>
        </pc:spChg>
        <pc:spChg chg="del">
          <ac:chgData name="Qi Shuoli" userId="S::e1124031@u.nus.edu::f3435644-eed8-496c-a163-4bf567c0921a" providerId="AD" clId="Web-{468FB36F-B22E-4F85-97DE-F1A713C72620}" dt="2023-11-06T03:05:18.077" v="93"/>
          <ac:spMkLst>
            <pc:docMk/>
            <pc:sldMk cId="1814416093" sldId="260"/>
            <ac:spMk id="3" creationId="{00000000-0000-0000-0000-000000000000}"/>
          </ac:spMkLst>
        </pc:spChg>
        <pc:picChg chg="del">
          <ac:chgData name="Qi Shuoli" userId="S::e1124031@u.nus.edu::f3435644-eed8-496c-a163-4bf567c0921a" providerId="AD" clId="Web-{468FB36F-B22E-4F85-97DE-F1A713C72620}" dt="2023-11-06T03:03:17.745" v="55"/>
          <ac:picMkLst>
            <pc:docMk/>
            <pc:sldMk cId="1814416093" sldId="260"/>
            <ac:picMk id="4" creationId="{35A61E1F-9FBD-302E-C215-E5EA60B82E0D}"/>
          </ac:picMkLst>
        </pc:picChg>
        <pc:picChg chg="del">
          <ac:chgData name="Qi Shuoli" userId="S::e1124031@u.nus.edu::f3435644-eed8-496c-a163-4bf567c0921a" providerId="AD" clId="Web-{468FB36F-B22E-4F85-97DE-F1A713C72620}" dt="2023-11-06T03:03:17.745" v="54"/>
          <ac:picMkLst>
            <pc:docMk/>
            <pc:sldMk cId="1814416093" sldId="260"/>
            <ac:picMk id="5" creationId="{69D7304B-AEE5-15F3-FA3D-B1FCEBDE687A}"/>
          </ac:picMkLst>
        </pc:picChg>
        <pc:picChg chg="del">
          <ac:chgData name="Qi Shuoli" userId="S::e1124031@u.nus.edu::f3435644-eed8-496c-a163-4bf567c0921a" providerId="AD" clId="Web-{468FB36F-B22E-4F85-97DE-F1A713C72620}" dt="2023-11-06T03:03:17.745" v="53"/>
          <ac:picMkLst>
            <pc:docMk/>
            <pc:sldMk cId="1814416093" sldId="260"/>
            <ac:picMk id="6" creationId="{23B73D61-D80D-3269-E133-B21ABB0F6C15}"/>
          </ac:picMkLst>
        </pc:picChg>
        <pc:picChg chg="del">
          <ac:chgData name="Qi Shuoli" userId="S::e1124031@u.nus.edu::f3435644-eed8-496c-a163-4bf567c0921a" providerId="AD" clId="Web-{468FB36F-B22E-4F85-97DE-F1A713C72620}" dt="2023-11-06T03:03:17.745" v="52"/>
          <ac:picMkLst>
            <pc:docMk/>
            <pc:sldMk cId="1814416093" sldId="260"/>
            <ac:picMk id="7" creationId="{12649BCA-23F9-C4D9-0295-DA72C6E74BA9}"/>
          </ac:picMkLst>
        </pc:picChg>
        <pc:picChg chg="mod">
          <ac:chgData name="Qi Shuoli" userId="S::e1124031@u.nus.edu::f3435644-eed8-496c-a163-4bf567c0921a" providerId="AD" clId="Web-{468FB36F-B22E-4F85-97DE-F1A713C72620}" dt="2023-11-06T03:03:21.136" v="56" actId="14100"/>
          <ac:picMkLst>
            <pc:docMk/>
            <pc:sldMk cId="1814416093" sldId="260"/>
            <ac:picMk id="8" creationId="{6C1195F4-8D25-D208-E811-1AE68DDDDEB5}"/>
          </ac:picMkLst>
        </pc:picChg>
        <pc:picChg chg="del mod">
          <ac:chgData name="Qi Shuoli" userId="S::e1124031@u.nus.edu::f3435644-eed8-496c-a163-4bf567c0921a" providerId="AD" clId="Web-{468FB36F-B22E-4F85-97DE-F1A713C72620}" dt="2023-11-06T03:03:14.089" v="50"/>
          <ac:picMkLst>
            <pc:docMk/>
            <pc:sldMk cId="1814416093" sldId="260"/>
            <ac:picMk id="9" creationId="{F29C2CA4-F320-E648-E189-F6C8580F7B4F}"/>
          </ac:picMkLst>
        </pc:picChg>
        <pc:picChg chg="del">
          <ac:chgData name="Qi Shuoli" userId="S::e1124031@u.nus.edu::f3435644-eed8-496c-a163-4bf567c0921a" providerId="AD" clId="Web-{468FB36F-B22E-4F85-97DE-F1A713C72620}" dt="2023-11-06T03:03:11.760" v="48"/>
          <ac:picMkLst>
            <pc:docMk/>
            <pc:sldMk cId="1814416093" sldId="260"/>
            <ac:picMk id="10" creationId="{C00BB07B-44B0-8FB6-B994-59CC51260791}"/>
          </ac:picMkLst>
        </pc:picChg>
      </pc:sldChg>
      <pc:sldChg chg="delSp modSp add replId">
        <pc:chgData name="Qi Shuoli" userId="S::e1124031@u.nus.edu::f3435644-eed8-496c-a163-4bf567c0921a" providerId="AD" clId="Web-{468FB36F-B22E-4F85-97DE-F1A713C72620}" dt="2023-11-06T03:03:39.449" v="69" actId="14100"/>
        <pc:sldMkLst>
          <pc:docMk/>
          <pc:sldMk cId="580083745" sldId="261"/>
        </pc:sldMkLst>
        <pc:spChg chg="del">
          <ac:chgData name="Qi Shuoli" userId="S::e1124031@u.nus.edu::f3435644-eed8-496c-a163-4bf567c0921a" providerId="AD" clId="Web-{468FB36F-B22E-4F85-97DE-F1A713C72620}" dt="2023-11-06T03:03:30.777" v="66"/>
          <ac:spMkLst>
            <pc:docMk/>
            <pc:sldMk cId="580083745" sldId="261"/>
            <ac:spMk id="2" creationId="{00000000-0000-0000-0000-000000000000}"/>
          </ac:spMkLst>
        </pc:spChg>
        <pc:spChg chg="del">
          <ac:chgData name="Qi Shuoli" userId="S::e1124031@u.nus.edu::f3435644-eed8-496c-a163-4bf567c0921a" providerId="AD" clId="Web-{468FB36F-B22E-4F85-97DE-F1A713C72620}" dt="2023-11-06T03:03:30.777" v="65"/>
          <ac:spMkLst>
            <pc:docMk/>
            <pc:sldMk cId="580083745" sldId="261"/>
            <ac:spMk id="3" creationId="{00000000-0000-0000-0000-000000000000}"/>
          </ac:spMkLst>
        </pc:spChg>
        <pc:picChg chg="del">
          <ac:chgData name="Qi Shuoli" userId="S::e1124031@u.nus.edu::f3435644-eed8-496c-a163-4bf567c0921a" providerId="AD" clId="Web-{468FB36F-B22E-4F85-97DE-F1A713C72620}" dt="2023-11-06T03:03:30.777" v="64"/>
          <ac:picMkLst>
            <pc:docMk/>
            <pc:sldMk cId="580083745" sldId="261"/>
            <ac:picMk id="4" creationId="{35A61E1F-9FBD-302E-C215-E5EA60B82E0D}"/>
          </ac:picMkLst>
        </pc:picChg>
        <pc:picChg chg="del">
          <ac:chgData name="Qi Shuoli" userId="S::e1124031@u.nus.edu::f3435644-eed8-496c-a163-4bf567c0921a" providerId="AD" clId="Web-{468FB36F-B22E-4F85-97DE-F1A713C72620}" dt="2023-11-06T03:03:30.777" v="63"/>
          <ac:picMkLst>
            <pc:docMk/>
            <pc:sldMk cId="580083745" sldId="261"/>
            <ac:picMk id="5" creationId="{69D7304B-AEE5-15F3-FA3D-B1FCEBDE687A}"/>
          </ac:picMkLst>
        </pc:picChg>
        <pc:picChg chg="del">
          <ac:chgData name="Qi Shuoli" userId="S::e1124031@u.nus.edu::f3435644-eed8-496c-a163-4bf567c0921a" providerId="AD" clId="Web-{468FB36F-B22E-4F85-97DE-F1A713C72620}" dt="2023-11-06T03:03:30.777" v="62"/>
          <ac:picMkLst>
            <pc:docMk/>
            <pc:sldMk cId="580083745" sldId="261"/>
            <ac:picMk id="6" creationId="{23B73D61-D80D-3269-E133-B21ABB0F6C15}"/>
          </ac:picMkLst>
        </pc:picChg>
        <pc:picChg chg="del">
          <ac:chgData name="Qi Shuoli" userId="S::e1124031@u.nus.edu::f3435644-eed8-496c-a163-4bf567c0921a" providerId="AD" clId="Web-{468FB36F-B22E-4F85-97DE-F1A713C72620}" dt="2023-11-06T03:03:30.777" v="61"/>
          <ac:picMkLst>
            <pc:docMk/>
            <pc:sldMk cId="580083745" sldId="261"/>
            <ac:picMk id="7" creationId="{12649BCA-23F9-C4D9-0295-DA72C6E74BA9}"/>
          </ac:picMkLst>
        </pc:picChg>
        <pc:picChg chg="del">
          <ac:chgData name="Qi Shuoli" userId="S::e1124031@u.nus.edu::f3435644-eed8-496c-a163-4bf567c0921a" providerId="AD" clId="Web-{468FB36F-B22E-4F85-97DE-F1A713C72620}" dt="2023-11-06T03:03:30.777" v="60"/>
          <ac:picMkLst>
            <pc:docMk/>
            <pc:sldMk cId="580083745" sldId="261"/>
            <ac:picMk id="8" creationId="{6C1195F4-8D25-D208-E811-1AE68DDDDEB5}"/>
          </ac:picMkLst>
        </pc:picChg>
        <pc:picChg chg="mod">
          <ac:chgData name="Qi Shuoli" userId="S::e1124031@u.nus.edu::f3435644-eed8-496c-a163-4bf567c0921a" providerId="AD" clId="Web-{468FB36F-B22E-4F85-97DE-F1A713C72620}" dt="2023-11-06T03:03:39.449" v="69" actId="14100"/>
          <ac:picMkLst>
            <pc:docMk/>
            <pc:sldMk cId="580083745" sldId="261"/>
            <ac:picMk id="9" creationId="{F29C2CA4-F320-E648-E189-F6C8580F7B4F}"/>
          </ac:picMkLst>
        </pc:picChg>
        <pc:picChg chg="del mod">
          <ac:chgData name="Qi Shuoli" userId="S::e1124031@u.nus.edu::f3435644-eed8-496c-a163-4bf567c0921a" providerId="AD" clId="Web-{468FB36F-B22E-4F85-97DE-F1A713C72620}" dt="2023-11-06T03:03:26.042" v="58"/>
          <ac:picMkLst>
            <pc:docMk/>
            <pc:sldMk cId="580083745" sldId="261"/>
            <ac:picMk id="10" creationId="{C00BB07B-44B0-8FB6-B994-59CC51260791}"/>
          </ac:picMkLst>
        </pc:picChg>
      </pc:sldChg>
      <pc:sldChg chg="delSp modSp add replId">
        <pc:chgData name="Qi Shuoli" userId="S::e1124031@u.nus.edu::f3435644-eed8-496c-a163-4bf567c0921a" providerId="AD" clId="Web-{468FB36F-B22E-4F85-97DE-F1A713C72620}" dt="2023-11-06T03:03:53.996" v="79" actId="14100"/>
        <pc:sldMkLst>
          <pc:docMk/>
          <pc:sldMk cId="3846245757" sldId="262"/>
        </pc:sldMkLst>
        <pc:spChg chg="del">
          <ac:chgData name="Qi Shuoli" userId="S::e1124031@u.nus.edu::f3435644-eed8-496c-a163-4bf567c0921a" providerId="AD" clId="Web-{468FB36F-B22E-4F85-97DE-F1A713C72620}" dt="2023-11-06T03:03:51.059" v="78"/>
          <ac:spMkLst>
            <pc:docMk/>
            <pc:sldMk cId="3846245757" sldId="262"/>
            <ac:spMk id="2" creationId="{00000000-0000-0000-0000-000000000000}"/>
          </ac:spMkLst>
        </pc:spChg>
        <pc:spChg chg="del">
          <ac:chgData name="Qi Shuoli" userId="S::e1124031@u.nus.edu::f3435644-eed8-496c-a163-4bf567c0921a" providerId="AD" clId="Web-{468FB36F-B22E-4F85-97DE-F1A713C72620}" dt="2023-11-06T03:03:51.059" v="77"/>
          <ac:spMkLst>
            <pc:docMk/>
            <pc:sldMk cId="3846245757" sldId="262"/>
            <ac:spMk id="3" creationId="{00000000-0000-0000-0000-000000000000}"/>
          </ac:spMkLst>
        </pc:spChg>
        <pc:picChg chg="del">
          <ac:chgData name="Qi Shuoli" userId="S::e1124031@u.nus.edu::f3435644-eed8-496c-a163-4bf567c0921a" providerId="AD" clId="Web-{468FB36F-B22E-4F85-97DE-F1A713C72620}" dt="2023-11-06T03:03:51.059" v="76"/>
          <ac:picMkLst>
            <pc:docMk/>
            <pc:sldMk cId="3846245757" sldId="262"/>
            <ac:picMk id="4" creationId="{35A61E1F-9FBD-302E-C215-E5EA60B82E0D}"/>
          </ac:picMkLst>
        </pc:picChg>
        <pc:picChg chg="del">
          <ac:chgData name="Qi Shuoli" userId="S::e1124031@u.nus.edu::f3435644-eed8-496c-a163-4bf567c0921a" providerId="AD" clId="Web-{468FB36F-B22E-4F85-97DE-F1A713C72620}" dt="2023-11-06T03:03:51.059" v="75"/>
          <ac:picMkLst>
            <pc:docMk/>
            <pc:sldMk cId="3846245757" sldId="262"/>
            <ac:picMk id="5" creationId="{69D7304B-AEE5-15F3-FA3D-B1FCEBDE687A}"/>
          </ac:picMkLst>
        </pc:picChg>
        <pc:picChg chg="del">
          <ac:chgData name="Qi Shuoli" userId="S::e1124031@u.nus.edu::f3435644-eed8-496c-a163-4bf567c0921a" providerId="AD" clId="Web-{468FB36F-B22E-4F85-97DE-F1A713C72620}" dt="2023-11-06T03:03:51.059" v="74"/>
          <ac:picMkLst>
            <pc:docMk/>
            <pc:sldMk cId="3846245757" sldId="262"/>
            <ac:picMk id="6" creationId="{23B73D61-D80D-3269-E133-B21ABB0F6C15}"/>
          </ac:picMkLst>
        </pc:picChg>
        <pc:picChg chg="del">
          <ac:chgData name="Qi Shuoli" userId="S::e1124031@u.nus.edu::f3435644-eed8-496c-a163-4bf567c0921a" providerId="AD" clId="Web-{468FB36F-B22E-4F85-97DE-F1A713C72620}" dt="2023-11-06T03:03:51.059" v="73"/>
          <ac:picMkLst>
            <pc:docMk/>
            <pc:sldMk cId="3846245757" sldId="262"/>
            <ac:picMk id="7" creationId="{12649BCA-23F9-C4D9-0295-DA72C6E74BA9}"/>
          </ac:picMkLst>
        </pc:picChg>
        <pc:picChg chg="del">
          <ac:chgData name="Qi Shuoli" userId="S::e1124031@u.nus.edu::f3435644-eed8-496c-a163-4bf567c0921a" providerId="AD" clId="Web-{468FB36F-B22E-4F85-97DE-F1A713C72620}" dt="2023-11-06T03:03:51.059" v="72"/>
          <ac:picMkLst>
            <pc:docMk/>
            <pc:sldMk cId="3846245757" sldId="262"/>
            <ac:picMk id="8" creationId="{6C1195F4-8D25-D208-E811-1AE68DDDDEB5}"/>
          </ac:picMkLst>
        </pc:picChg>
        <pc:picChg chg="del">
          <ac:chgData name="Qi Shuoli" userId="S::e1124031@u.nus.edu::f3435644-eed8-496c-a163-4bf567c0921a" providerId="AD" clId="Web-{468FB36F-B22E-4F85-97DE-F1A713C72620}" dt="2023-11-06T03:03:51.059" v="71"/>
          <ac:picMkLst>
            <pc:docMk/>
            <pc:sldMk cId="3846245757" sldId="262"/>
            <ac:picMk id="9" creationId="{F29C2CA4-F320-E648-E189-F6C8580F7B4F}"/>
          </ac:picMkLst>
        </pc:picChg>
        <pc:picChg chg="mod">
          <ac:chgData name="Qi Shuoli" userId="S::e1124031@u.nus.edu::f3435644-eed8-496c-a163-4bf567c0921a" providerId="AD" clId="Web-{468FB36F-B22E-4F85-97DE-F1A713C72620}" dt="2023-11-06T03:03:53.996" v="79" actId="14100"/>
          <ac:picMkLst>
            <pc:docMk/>
            <pc:sldMk cId="3846245757" sldId="262"/>
            <ac:picMk id="10" creationId="{C00BB07B-44B0-8FB6-B994-59CC51260791}"/>
          </ac:picMkLst>
        </pc:picChg>
      </pc:sldChg>
    </pc:docChg>
  </pc:docChgLst>
  <pc:docChgLst>
    <pc:chgData name="Qi Shuoli" userId="S::e1124031@u.nus.edu::f3435644-eed8-496c-a163-4bf567c0921a" providerId="AD" clId="Web-{A547077D-226B-4502-A455-2784773FE2DD}"/>
    <pc:docChg chg="addSld delSld modSld">
      <pc:chgData name="Qi Shuoli" userId="S::e1124031@u.nus.edu::f3435644-eed8-496c-a163-4bf567c0921a" providerId="AD" clId="Web-{A547077D-226B-4502-A455-2784773FE2DD}" dt="2023-11-06T14:54:41.593" v="84" actId="20577"/>
      <pc:docMkLst>
        <pc:docMk/>
      </pc:docMkLst>
      <pc:sldChg chg="addSp modSp">
        <pc:chgData name="Qi Shuoli" userId="S::e1124031@u.nus.edu::f3435644-eed8-496c-a163-4bf567c0921a" providerId="AD" clId="Web-{A547077D-226B-4502-A455-2784773FE2DD}" dt="2023-11-06T14:50:05.087" v="41" actId="1076"/>
        <pc:sldMkLst>
          <pc:docMk/>
          <pc:sldMk cId="812316740" sldId="257"/>
        </pc:sldMkLst>
        <pc:spChg chg="add mod">
          <ac:chgData name="Qi Shuoli" userId="S::e1124031@u.nus.edu::f3435644-eed8-496c-a163-4bf567c0921a" providerId="AD" clId="Web-{A547077D-226B-4502-A455-2784773FE2DD}" dt="2023-11-06T14:50:05.087" v="41" actId="1076"/>
          <ac:spMkLst>
            <pc:docMk/>
            <pc:sldMk cId="812316740" sldId="257"/>
            <ac:spMk id="2" creationId="{25D66336-BF7B-F7CF-D98E-78D903B69386}"/>
          </ac:spMkLst>
        </pc:spChg>
      </pc:sldChg>
      <pc:sldChg chg="addSp modSp">
        <pc:chgData name="Qi Shuoli" userId="S::e1124031@u.nus.edu::f3435644-eed8-496c-a163-4bf567c0921a" providerId="AD" clId="Web-{A547077D-226B-4502-A455-2784773FE2DD}" dt="2023-11-06T14:51:19.432" v="60"/>
        <pc:sldMkLst>
          <pc:docMk/>
          <pc:sldMk cId="3007115504" sldId="258"/>
        </pc:sldMkLst>
        <pc:spChg chg="add mod">
          <ac:chgData name="Qi Shuoli" userId="S::e1124031@u.nus.edu::f3435644-eed8-496c-a163-4bf567c0921a" providerId="AD" clId="Web-{A547077D-226B-4502-A455-2784773FE2DD}" dt="2023-11-06T14:51:19.432" v="60"/>
          <ac:spMkLst>
            <pc:docMk/>
            <pc:sldMk cId="3007115504" sldId="258"/>
            <ac:spMk id="2" creationId="{03801019-3AF3-EBD7-1521-62CD2FE8DAD6}"/>
          </ac:spMkLst>
        </pc:spChg>
      </pc:sldChg>
      <pc:sldChg chg="addSp modSp">
        <pc:chgData name="Qi Shuoli" userId="S::e1124031@u.nus.edu::f3435644-eed8-496c-a163-4bf567c0921a" providerId="AD" clId="Web-{A547077D-226B-4502-A455-2784773FE2DD}" dt="2023-11-06T14:54:41.593" v="84" actId="20577"/>
        <pc:sldMkLst>
          <pc:docMk/>
          <pc:sldMk cId="1814416093" sldId="260"/>
        </pc:sldMkLst>
        <pc:spChg chg="add mod">
          <ac:chgData name="Qi Shuoli" userId="S::e1124031@u.nus.edu::f3435644-eed8-496c-a163-4bf567c0921a" providerId="AD" clId="Web-{A547077D-226B-4502-A455-2784773FE2DD}" dt="2023-11-06T14:54:41.593" v="84" actId="20577"/>
          <ac:spMkLst>
            <pc:docMk/>
            <pc:sldMk cId="1814416093" sldId="260"/>
            <ac:spMk id="3" creationId="{F8FCEC5A-E6BF-F1BE-4B9C-599BCA6AB607}"/>
          </ac:spMkLst>
        </pc:spChg>
      </pc:sldChg>
      <pc:sldChg chg="addSp delSp modSp add mod replId setBg">
        <pc:chgData name="Qi Shuoli" userId="S::e1124031@u.nus.edu::f3435644-eed8-496c-a163-4bf567c0921a" providerId="AD" clId="Web-{A547077D-226B-4502-A455-2784773FE2DD}" dt="2023-11-06T14:53:53.514" v="75" actId="1076"/>
        <pc:sldMkLst>
          <pc:docMk/>
          <pc:sldMk cId="586978605" sldId="271"/>
        </pc:sldMkLst>
        <pc:spChg chg="add mod">
          <ac:chgData name="Qi Shuoli" userId="S::e1124031@u.nus.edu::f3435644-eed8-496c-a163-4bf567c0921a" providerId="AD" clId="Web-{A547077D-226B-4502-A455-2784773FE2DD}" dt="2023-11-06T14:53:53.514" v="75" actId="1076"/>
          <ac:spMkLst>
            <pc:docMk/>
            <pc:sldMk cId="586978605" sldId="271"/>
            <ac:spMk id="2" creationId="{2883F453-9D58-30A4-F3DB-20370700DAEA}"/>
          </ac:spMkLst>
        </pc:spChg>
        <pc:picChg chg="add del mod">
          <ac:chgData name="Qi Shuoli" userId="S::e1124031@u.nus.edu::f3435644-eed8-496c-a163-4bf567c0921a" providerId="AD" clId="Web-{A547077D-226B-4502-A455-2784773FE2DD}" dt="2023-11-06T12:03:00.168" v="5"/>
          <ac:picMkLst>
            <pc:docMk/>
            <pc:sldMk cId="586978605" sldId="271"/>
            <ac:picMk id="2" creationId="{79655CC1-D0E4-19BA-82C3-4C02D549DB14}"/>
          </ac:picMkLst>
        </pc:picChg>
      </pc:sldChg>
      <pc:sldChg chg="new del">
        <pc:chgData name="Qi Shuoli" userId="S::e1124031@u.nus.edu::f3435644-eed8-496c-a163-4bf567c0921a" providerId="AD" clId="Web-{A547077D-226B-4502-A455-2784773FE2DD}" dt="2023-11-06T12:02:05.276" v="1"/>
        <pc:sldMkLst>
          <pc:docMk/>
          <pc:sldMk cId="1077731566" sldId="271"/>
        </pc:sldMkLst>
      </pc:sldChg>
    </pc:docChg>
  </pc:docChgLst>
  <pc:docChgLst>
    <pc:chgData name="Jin Yixuan" userId="S::e0376976@u.nus.edu::66dce198-85a4-4eef-869f-1d5c90438e16" providerId="AD" clId="Web-{5032AA5D-D814-0488-0D58-B7C18D9CD4A6}"/>
    <pc:docChg chg="addSld">
      <pc:chgData name="Jin Yixuan" userId="S::e0376976@u.nus.edu::66dce198-85a4-4eef-869f-1d5c90438e16" providerId="AD" clId="Web-{5032AA5D-D814-0488-0D58-B7C18D9CD4A6}" dt="2023-11-06T06:29:01.667" v="0"/>
      <pc:docMkLst>
        <pc:docMk/>
      </pc:docMkLst>
      <pc:sldChg chg="add replId">
        <pc:chgData name="Jin Yixuan" userId="S::e0376976@u.nus.edu::66dce198-85a4-4eef-869f-1d5c90438e16" providerId="AD" clId="Web-{5032AA5D-D814-0488-0D58-B7C18D9CD4A6}" dt="2023-11-06T06:29:01.667" v="0"/>
        <pc:sldMkLst>
          <pc:docMk/>
          <pc:sldMk cId="442083297" sldId="265"/>
        </pc:sldMkLst>
      </pc:sldChg>
    </pc:docChg>
  </pc:docChgLst>
  <pc:docChgLst>
    <pc:chgData name="Qi Shuoli" userId="S::e1124031@u.nus.edu::f3435644-eed8-496c-a163-4bf567c0921a" providerId="AD" clId="Web-{8AA1CBFA-0F82-4706-B097-33B90601EC4F}"/>
    <pc:docChg chg="modSld">
      <pc:chgData name="Qi Shuoli" userId="S::e1124031@u.nus.edu::f3435644-eed8-496c-a163-4bf567c0921a" providerId="AD" clId="Web-{8AA1CBFA-0F82-4706-B097-33B90601EC4F}" dt="2023-11-06T07:08:41.597" v="2"/>
      <pc:docMkLst>
        <pc:docMk/>
      </pc:docMkLst>
      <pc:sldChg chg="addSp delSp modSp mod setBg">
        <pc:chgData name="Qi Shuoli" userId="S::e1124031@u.nus.edu::f3435644-eed8-496c-a163-4bf567c0921a" providerId="AD" clId="Web-{8AA1CBFA-0F82-4706-B097-33B90601EC4F}" dt="2023-11-06T07:08:41.597" v="2"/>
        <pc:sldMkLst>
          <pc:docMk/>
          <pc:sldMk cId="775331694" sldId="264"/>
        </pc:sldMkLst>
        <pc:picChg chg="add del mod">
          <ac:chgData name="Qi Shuoli" userId="S::e1124031@u.nus.edu::f3435644-eed8-496c-a163-4bf567c0921a" providerId="AD" clId="Web-{8AA1CBFA-0F82-4706-B097-33B90601EC4F}" dt="2023-11-06T07:08:41.597" v="2"/>
          <ac:picMkLst>
            <pc:docMk/>
            <pc:sldMk cId="775331694" sldId="264"/>
            <ac:picMk id="2" creationId="{A68A131D-46E0-EE34-2477-F148650BEC65}"/>
          </ac:picMkLst>
        </pc:picChg>
      </pc:sldChg>
    </pc:docChg>
  </pc:docChgLst>
  <pc:docChgLst>
    <pc:chgData name="Dong Xinyue" userId="S::e1124282@u.nus.edu::a43f7eb6-1abf-42ad-8c15-acc050d88e91" providerId="AD" clId="Web-{51CA9008-D5CD-402D-9E9B-B0A8F7BD3D0A}"/>
    <pc:docChg chg="addSld modSld">
      <pc:chgData name="Dong Xinyue" userId="S::e1124282@u.nus.edu::a43f7eb6-1abf-42ad-8c15-acc050d88e91" providerId="AD" clId="Web-{51CA9008-D5CD-402D-9E9B-B0A8F7BD3D0A}" dt="2023-11-06T08:16:04.005" v="7" actId="1076"/>
      <pc:docMkLst>
        <pc:docMk/>
      </pc:docMkLst>
      <pc:sldChg chg="addSp delSp modSp">
        <pc:chgData name="Dong Xinyue" userId="S::e1124282@u.nus.edu::a43f7eb6-1abf-42ad-8c15-acc050d88e91" providerId="AD" clId="Web-{51CA9008-D5CD-402D-9E9B-B0A8F7BD3D0A}" dt="2023-11-06T08:09:14.012" v="1"/>
        <pc:sldMkLst>
          <pc:docMk/>
          <pc:sldMk cId="3059856576" sldId="263"/>
        </pc:sldMkLst>
        <pc:picChg chg="add del mod">
          <ac:chgData name="Dong Xinyue" userId="S::e1124282@u.nus.edu::a43f7eb6-1abf-42ad-8c15-acc050d88e91" providerId="AD" clId="Web-{51CA9008-D5CD-402D-9E9B-B0A8F7BD3D0A}" dt="2023-11-06T08:09:14.012" v="1"/>
          <ac:picMkLst>
            <pc:docMk/>
            <pc:sldMk cId="3059856576" sldId="263"/>
            <ac:picMk id="7" creationId="{8F3C40B5-2F1A-0366-E48F-B7E249059DD5}"/>
          </ac:picMkLst>
        </pc:picChg>
      </pc:sldChg>
      <pc:sldChg chg="modSp add">
        <pc:chgData name="Dong Xinyue" userId="S::e1124282@u.nus.edu::a43f7eb6-1abf-42ad-8c15-acc050d88e91" providerId="AD" clId="Web-{51CA9008-D5CD-402D-9E9B-B0A8F7BD3D0A}" dt="2023-11-06T08:16:04.005" v="7" actId="1076"/>
        <pc:sldMkLst>
          <pc:docMk/>
          <pc:sldMk cId="2511651246" sldId="266"/>
        </pc:sldMkLst>
        <pc:spChg chg="mod">
          <ac:chgData name="Dong Xinyue" userId="S::e1124282@u.nus.edu::a43f7eb6-1abf-42ad-8c15-acc050d88e91" providerId="AD" clId="Web-{51CA9008-D5CD-402D-9E9B-B0A8F7BD3D0A}" dt="2023-11-06T08:16:04.005" v="7" actId="1076"/>
          <ac:spMkLst>
            <pc:docMk/>
            <pc:sldMk cId="2511651246" sldId="266"/>
            <ac:spMk id="37" creationId="{45A9233B-856B-DADE-9E7A-041B2ACA2121}"/>
          </ac:spMkLst>
        </pc:spChg>
      </pc:sldChg>
    </pc:docChg>
  </pc:docChgLst>
  <pc:docChgLst>
    <pc:chgData name="Qi Shuoli" userId="S::e1124031@u.nus.edu::f3435644-eed8-496c-a163-4bf567c0921a" providerId="AD" clId="Web-{B78E068B-F28D-47A7-9C8C-BB55993AF1BE}"/>
    <pc:docChg chg="modSld">
      <pc:chgData name="Qi Shuoli" userId="S::e1124031@u.nus.edu::f3435644-eed8-496c-a163-4bf567c0921a" providerId="AD" clId="Web-{B78E068B-F28D-47A7-9C8C-BB55993AF1BE}" dt="2023-11-06T08:11:00.095" v="2"/>
      <pc:docMkLst>
        <pc:docMk/>
      </pc:docMkLst>
      <pc:sldChg chg="addSp modSp">
        <pc:chgData name="Qi Shuoli" userId="S::e1124031@u.nus.edu::f3435644-eed8-496c-a163-4bf567c0921a" providerId="AD" clId="Web-{B78E068B-F28D-47A7-9C8C-BB55993AF1BE}" dt="2023-11-06T08:11:00.095" v="2"/>
        <pc:sldMkLst>
          <pc:docMk/>
          <pc:sldMk cId="703088496" sldId="256"/>
        </pc:sldMkLst>
        <pc:spChg chg="add mod">
          <ac:chgData name="Qi Shuoli" userId="S::e1124031@u.nus.edu::f3435644-eed8-496c-a163-4bf567c0921a" providerId="AD" clId="Web-{B78E068B-F28D-47A7-9C8C-BB55993AF1BE}" dt="2023-11-06T08:11:00.095" v="2"/>
          <ac:spMkLst>
            <pc:docMk/>
            <pc:sldMk cId="703088496" sldId="256"/>
            <ac:spMk id="2" creationId="{2EFBD4AD-78C2-AFFF-83D5-C022042EE197}"/>
          </ac:spMkLst>
        </pc:spChg>
      </pc:sldChg>
    </pc:docChg>
  </pc:docChgLst>
  <pc:docChgLst>
    <pc:chgData name="Dong Xinyue" userId="S::e1124282@u.nus.edu::a43f7eb6-1abf-42ad-8c15-acc050d88e91" providerId="AD" clId="Web-{0ED5943B-F08F-4BE3-90D4-44DB79B2E865}"/>
    <pc:docChg chg="modSld">
      <pc:chgData name="Dong Xinyue" userId="S::e1124282@u.nus.edu::a43f7eb6-1abf-42ad-8c15-acc050d88e91" providerId="AD" clId="Web-{0ED5943B-F08F-4BE3-90D4-44DB79B2E865}" dt="2023-11-06T15:24:08.925" v="32"/>
      <pc:docMkLst>
        <pc:docMk/>
      </pc:docMkLst>
      <pc:sldChg chg="addSp modSp delCm">
        <pc:chgData name="Dong Xinyue" userId="S::e1124282@u.nus.edu::a43f7eb6-1abf-42ad-8c15-acc050d88e91" providerId="AD" clId="Web-{0ED5943B-F08F-4BE3-90D4-44DB79B2E865}" dt="2023-11-06T15:24:05.596" v="31"/>
        <pc:sldMkLst>
          <pc:docMk/>
          <pc:sldMk cId="2511651246" sldId="266"/>
        </pc:sldMkLst>
        <pc:spChg chg="add mod">
          <ac:chgData name="Dong Xinyue" userId="S::e1124282@u.nus.edu::a43f7eb6-1abf-42ad-8c15-acc050d88e91" providerId="AD" clId="Web-{0ED5943B-F08F-4BE3-90D4-44DB79B2E865}" dt="2023-11-06T15:22:52.374" v="10" actId="20577"/>
          <ac:spMkLst>
            <pc:docMk/>
            <pc:sldMk cId="2511651246" sldId="266"/>
            <ac:spMk id="5" creationId="{08A2F9DF-5B35-1854-E6D4-8D06D05F7EC9}"/>
          </ac:spMkLst>
        </pc:spChg>
      </pc:sldChg>
      <pc:sldChg chg="addSp modSp delCm">
        <pc:chgData name="Dong Xinyue" userId="S::e1124282@u.nus.edu::a43f7eb6-1abf-42ad-8c15-acc050d88e91" providerId="AD" clId="Web-{0ED5943B-F08F-4BE3-90D4-44DB79B2E865}" dt="2023-11-06T15:24:08.925" v="32"/>
        <pc:sldMkLst>
          <pc:docMk/>
          <pc:sldMk cId="3271124477" sldId="269"/>
        </pc:sldMkLst>
        <pc:spChg chg="add mod">
          <ac:chgData name="Dong Xinyue" userId="S::e1124282@u.nus.edu::a43f7eb6-1abf-42ad-8c15-acc050d88e91" providerId="AD" clId="Web-{0ED5943B-F08F-4BE3-90D4-44DB79B2E865}" dt="2023-11-06T15:23:32.876" v="30" actId="1076"/>
          <ac:spMkLst>
            <pc:docMk/>
            <pc:sldMk cId="3271124477" sldId="269"/>
            <ac:spMk id="10" creationId="{2B2CED00-87D7-CE12-F8C9-1A6907478EAE}"/>
          </ac:spMkLst>
        </pc:spChg>
      </pc:sldChg>
    </pc:docChg>
  </pc:docChgLst>
  <pc:docChgLst>
    <pc:chgData name="Qi Shuoli" userId="S::e1124031@u.nus.edu::f3435644-eed8-496c-a163-4bf567c0921a" providerId="AD" clId="Web-{45B5CF82-7F76-4594-BB1E-09B284C8DB8B}"/>
    <pc:docChg chg="modSld">
      <pc:chgData name="Qi Shuoli" userId="S::e1124031@u.nus.edu::f3435644-eed8-496c-a163-4bf567c0921a" providerId="AD" clId="Web-{45B5CF82-7F76-4594-BB1E-09B284C8DB8B}" dt="2023-11-06T04:41:28.397" v="6"/>
      <pc:docMkLst>
        <pc:docMk/>
      </pc:docMkLst>
      <pc:sldChg chg="delSp mod setBg">
        <pc:chgData name="Qi Shuoli" userId="S::e1124031@u.nus.edu::f3435644-eed8-496c-a163-4bf567c0921a" providerId="AD" clId="Web-{45B5CF82-7F76-4594-BB1E-09B284C8DB8B}" dt="2023-11-06T04:41:02.411" v="0"/>
        <pc:sldMkLst>
          <pc:docMk/>
          <pc:sldMk cId="703088496" sldId="256"/>
        </pc:sldMkLst>
        <pc:picChg chg="del">
          <ac:chgData name="Qi Shuoli" userId="S::e1124031@u.nus.edu::f3435644-eed8-496c-a163-4bf567c0921a" providerId="AD" clId="Web-{45B5CF82-7F76-4594-BB1E-09B284C8DB8B}" dt="2023-11-06T04:41:02.411" v="0"/>
          <ac:picMkLst>
            <pc:docMk/>
            <pc:sldMk cId="703088496" sldId="256"/>
            <ac:picMk id="11" creationId="{3B09EEFE-924F-DA7F-D0C7-7C87960BEB9F}"/>
          </ac:picMkLst>
        </pc:picChg>
      </pc:sldChg>
      <pc:sldChg chg="delSp mod setBg">
        <pc:chgData name="Qi Shuoli" userId="S::e1124031@u.nus.edu::f3435644-eed8-496c-a163-4bf567c0921a" providerId="AD" clId="Web-{45B5CF82-7F76-4594-BB1E-09B284C8DB8B}" dt="2023-11-06T04:41:09.677" v="2"/>
        <pc:sldMkLst>
          <pc:docMk/>
          <pc:sldMk cId="812316740" sldId="257"/>
        </pc:sldMkLst>
        <pc:picChg chg="del">
          <ac:chgData name="Qi Shuoli" userId="S::e1124031@u.nus.edu::f3435644-eed8-496c-a163-4bf567c0921a" providerId="AD" clId="Web-{45B5CF82-7F76-4594-BB1E-09B284C8DB8B}" dt="2023-11-06T04:41:09.677" v="2"/>
          <ac:picMkLst>
            <pc:docMk/>
            <pc:sldMk cId="812316740" sldId="257"/>
            <ac:picMk id="6" creationId="{23B73D61-D80D-3269-E133-B21ABB0F6C15}"/>
          </ac:picMkLst>
        </pc:picChg>
      </pc:sldChg>
      <pc:sldChg chg="delSp mod setBg">
        <pc:chgData name="Qi Shuoli" userId="S::e1124031@u.nus.edu::f3435644-eed8-496c-a163-4bf567c0921a" providerId="AD" clId="Web-{45B5CF82-7F76-4594-BB1E-09B284C8DB8B}" dt="2023-11-06T04:41:05.302" v="1"/>
        <pc:sldMkLst>
          <pc:docMk/>
          <pc:sldMk cId="3007115504" sldId="258"/>
        </pc:sldMkLst>
        <pc:picChg chg="del">
          <ac:chgData name="Qi Shuoli" userId="S::e1124031@u.nus.edu::f3435644-eed8-496c-a163-4bf567c0921a" providerId="AD" clId="Web-{45B5CF82-7F76-4594-BB1E-09B284C8DB8B}" dt="2023-11-06T04:41:05.302" v="1"/>
          <ac:picMkLst>
            <pc:docMk/>
            <pc:sldMk cId="3007115504" sldId="258"/>
            <ac:picMk id="5" creationId="{69D7304B-AEE5-15F3-FA3D-B1FCEBDE687A}"/>
          </ac:picMkLst>
        </pc:picChg>
      </pc:sldChg>
      <pc:sldChg chg="delSp mod setBg">
        <pc:chgData name="Qi Shuoli" userId="S::e1124031@u.nus.edu::f3435644-eed8-496c-a163-4bf567c0921a" providerId="AD" clId="Web-{45B5CF82-7F76-4594-BB1E-09B284C8DB8B}" dt="2023-11-06T04:41:15.412" v="3"/>
        <pc:sldMkLst>
          <pc:docMk/>
          <pc:sldMk cId="9225035" sldId="259"/>
        </pc:sldMkLst>
        <pc:picChg chg="del">
          <ac:chgData name="Qi Shuoli" userId="S::e1124031@u.nus.edu::f3435644-eed8-496c-a163-4bf567c0921a" providerId="AD" clId="Web-{45B5CF82-7F76-4594-BB1E-09B284C8DB8B}" dt="2023-11-06T04:41:15.412" v="3"/>
          <ac:picMkLst>
            <pc:docMk/>
            <pc:sldMk cId="9225035" sldId="259"/>
            <ac:picMk id="7" creationId="{12649BCA-23F9-C4D9-0295-DA72C6E74BA9}"/>
          </ac:picMkLst>
        </pc:picChg>
      </pc:sldChg>
      <pc:sldChg chg="delSp mod setBg">
        <pc:chgData name="Qi Shuoli" userId="S::e1124031@u.nus.edu::f3435644-eed8-496c-a163-4bf567c0921a" providerId="AD" clId="Web-{45B5CF82-7F76-4594-BB1E-09B284C8DB8B}" dt="2023-11-06T04:41:19.959" v="4"/>
        <pc:sldMkLst>
          <pc:docMk/>
          <pc:sldMk cId="1814416093" sldId="260"/>
        </pc:sldMkLst>
        <pc:picChg chg="del">
          <ac:chgData name="Qi Shuoli" userId="S::e1124031@u.nus.edu::f3435644-eed8-496c-a163-4bf567c0921a" providerId="AD" clId="Web-{45B5CF82-7F76-4594-BB1E-09B284C8DB8B}" dt="2023-11-06T04:41:19.959" v="4"/>
          <ac:picMkLst>
            <pc:docMk/>
            <pc:sldMk cId="1814416093" sldId="260"/>
            <ac:picMk id="8" creationId="{6C1195F4-8D25-D208-E811-1AE68DDDDEB5}"/>
          </ac:picMkLst>
        </pc:picChg>
      </pc:sldChg>
      <pc:sldChg chg="delSp mod setBg">
        <pc:chgData name="Qi Shuoli" userId="S::e1124031@u.nus.edu::f3435644-eed8-496c-a163-4bf567c0921a" providerId="AD" clId="Web-{45B5CF82-7F76-4594-BB1E-09B284C8DB8B}" dt="2023-11-06T04:41:23.818" v="5"/>
        <pc:sldMkLst>
          <pc:docMk/>
          <pc:sldMk cId="580083745" sldId="261"/>
        </pc:sldMkLst>
        <pc:picChg chg="del">
          <ac:chgData name="Qi Shuoli" userId="S::e1124031@u.nus.edu::f3435644-eed8-496c-a163-4bf567c0921a" providerId="AD" clId="Web-{45B5CF82-7F76-4594-BB1E-09B284C8DB8B}" dt="2023-11-06T04:41:23.818" v="5"/>
          <ac:picMkLst>
            <pc:docMk/>
            <pc:sldMk cId="580083745" sldId="261"/>
            <ac:picMk id="9" creationId="{F29C2CA4-F320-E648-E189-F6C8580F7B4F}"/>
          </ac:picMkLst>
        </pc:picChg>
      </pc:sldChg>
      <pc:sldChg chg="delSp mod setBg">
        <pc:chgData name="Qi Shuoli" userId="S::e1124031@u.nus.edu::f3435644-eed8-496c-a163-4bf567c0921a" providerId="AD" clId="Web-{45B5CF82-7F76-4594-BB1E-09B284C8DB8B}" dt="2023-11-06T04:41:28.397" v="6"/>
        <pc:sldMkLst>
          <pc:docMk/>
          <pc:sldMk cId="3846245757" sldId="262"/>
        </pc:sldMkLst>
        <pc:picChg chg="del">
          <ac:chgData name="Qi Shuoli" userId="S::e1124031@u.nus.edu::f3435644-eed8-496c-a163-4bf567c0921a" providerId="AD" clId="Web-{45B5CF82-7F76-4594-BB1E-09B284C8DB8B}" dt="2023-11-06T04:41:28.397" v="6"/>
          <ac:picMkLst>
            <pc:docMk/>
            <pc:sldMk cId="3846245757" sldId="262"/>
            <ac:picMk id="10" creationId="{C00BB07B-44B0-8FB6-B994-59CC51260791}"/>
          </ac:picMkLst>
        </pc:picChg>
      </pc:sldChg>
    </pc:docChg>
  </pc:docChgLst>
  <pc:docChgLst>
    <pc:chgData name="Jin Yixuan" userId="S::e0376976@u.nus.edu::66dce198-85a4-4eef-869f-1d5c90438e16" providerId="AD" clId="Web-{4F818DC8-D3A3-69AA-00BD-4C75DF3EB027}"/>
    <pc:docChg chg="modSld">
      <pc:chgData name="Jin Yixuan" userId="S::e0376976@u.nus.edu::66dce198-85a4-4eef-869f-1d5c90438e16" providerId="AD" clId="Web-{4F818DC8-D3A3-69AA-00BD-4C75DF3EB027}" dt="2023-11-07T03:41:51.134" v="8" actId="20577"/>
      <pc:docMkLst>
        <pc:docMk/>
      </pc:docMkLst>
      <pc:sldChg chg="modSp">
        <pc:chgData name="Jin Yixuan" userId="S::e0376976@u.nus.edu::66dce198-85a4-4eef-869f-1d5c90438e16" providerId="AD" clId="Web-{4F818DC8-D3A3-69AA-00BD-4C75DF3EB027}" dt="2023-11-07T03:41:51.134" v="8" actId="20577"/>
        <pc:sldMkLst>
          <pc:docMk/>
          <pc:sldMk cId="2832100584" sldId="265"/>
        </pc:sldMkLst>
        <pc:spChg chg="mod">
          <ac:chgData name="Jin Yixuan" userId="S::e0376976@u.nus.edu::66dce198-85a4-4eef-869f-1d5c90438e16" providerId="AD" clId="Web-{4F818DC8-D3A3-69AA-00BD-4C75DF3EB027}" dt="2023-11-07T03:41:51.134" v="8" actId="20577"/>
          <ac:spMkLst>
            <pc:docMk/>
            <pc:sldMk cId="2832100584" sldId="265"/>
            <ac:spMk id="2" creationId="{5C380659-A8BA-726C-5EC0-3833BDB0B00C}"/>
          </ac:spMkLst>
        </pc:spChg>
      </pc:sldChg>
      <pc:sldChg chg="modSp">
        <pc:chgData name="Jin Yixuan" userId="S::e0376976@u.nus.edu::66dce198-85a4-4eef-869f-1d5c90438e16" providerId="AD" clId="Web-{4F818DC8-D3A3-69AA-00BD-4C75DF3EB027}" dt="2023-11-07T03:41:40.462" v="6" actId="20577"/>
        <pc:sldMkLst>
          <pc:docMk/>
          <pc:sldMk cId="2540259914" sldId="267"/>
        </pc:sldMkLst>
        <pc:spChg chg="mod">
          <ac:chgData name="Jin Yixuan" userId="S::e0376976@u.nus.edu::66dce198-85a4-4eef-869f-1d5c90438e16" providerId="AD" clId="Web-{4F818DC8-D3A3-69AA-00BD-4C75DF3EB027}" dt="2023-11-07T03:41:40.462" v="6" actId="20577"/>
          <ac:spMkLst>
            <pc:docMk/>
            <pc:sldMk cId="2540259914" sldId="267"/>
            <ac:spMk id="2" creationId="{82A83810-3517-87C5-9F27-A8CE52B46EED}"/>
          </ac:spMkLst>
        </pc:spChg>
      </pc:sldChg>
      <pc:sldChg chg="modSp">
        <pc:chgData name="Jin Yixuan" userId="S::e0376976@u.nus.edu::66dce198-85a4-4eef-869f-1d5c90438e16" providerId="AD" clId="Web-{4F818DC8-D3A3-69AA-00BD-4C75DF3EB027}" dt="2023-11-07T03:41:45.900" v="7" actId="20577"/>
        <pc:sldMkLst>
          <pc:docMk/>
          <pc:sldMk cId="2412784352" sldId="268"/>
        </pc:sldMkLst>
        <pc:spChg chg="mod">
          <ac:chgData name="Jin Yixuan" userId="S::e0376976@u.nus.edu::66dce198-85a4-4eef-869f-1d5c90438e16" providerId="AD" clId="Web-{4F818DC8-D3A3-69AA-00BD-4C75DF3EB027}" dt="2023-11-07T03:41:45.900" v="7" actId="20577"/>
          <ac:spMkLst>
            <pc:docMk/>
            <pc:sldMk cId="2412784352" sldId="268"/>
            <ac:spMk id="2" creationId="{5C380659-A8BA-726C-5EC0-3833BDB0B00C}"/>
          </ac:spMkLst>
        </pc:spChg>
        <pc:spChg chg="mod">
          <ac:chgData name="Jin Yixuan" userId="S::e0376976@u.nus.edu::66dce198-85a4-4eef-869f-1d5c90438e16" providerId="AD" clId="Web-{4F818DC8-D3A3-69AA-00BD-4C75DF3EB027}" dt="2023-11-07T03:36:20.575" v="4" actId="20577"/>
          <ac:spMkLst>
            <pc:docMk/>
            <pc:sldMk cId="2412784352" sldId="268"/>
            <ac:spMk id="5" creationId="{5122125A-C8CA-CE28-5AE7-F8D9BA1377B3}"/>
          </ac:spMkLst>
        </pc:spChg>
      </pc:sldChg>
      <pc:sldChg chg="modSp">
        <pc:chgData name="Jin Yixuan" userId="S::e0376976@u.nus.edu::66dce198-85a4-4eef-869f-1d5c90438e16" providerId="AD" clId="Web-{4F818DC8-D3A3-69AA-00BD-4C75DF3EB027}" dt="2023-11-07T03:41:33.712" v="5" actId="20577"/>
        <pc:sldMkLst>
          <pc:docMk/>
          <pc:sldMk cId="1359229669" sldId="270"/>
        </pc:sldMkLst>
        <pc:spChg chg="mod">
          <ac:chgData name="Jin Yixuan" userId="S::e0376976@u.nus.edu::66dce198-85a4-4eef-869f-1d5c90438e16" providerId="AD" clId="Web-{4F818DC8-D3A3-69AA-00BD-4C75DF3EB027}" dt="2023-11-07T03:41:33.712" v="5" actId="20577"/>
          <ac:spMkLst>
            <pc:docMk/>
            <pc:sldMk cId="1359229669" sldId="270"/>
            <ac:spMk id="2" creationId="{82A83810-3517-87C5-9F27-A8CE52B46EED}"/>
          </ac:spMkLst>
        </pc:spChg>
      </pc:sldChg>
    </pc:docChg>
  </pc:docChgLst>
  <pc:docChgLst>
    <pc:chgData name="Qi Shuoli" userId="S::e1124031@u.nus.edu::f3435644-eed8-496c-a163-4bf567c0921a" providerId="AD" clId="Web-{D013B097-55EF-463F-8DA0-A2C8DC0B79AA}"/>
    <pc:docChg chg="addSld modSld">
      <pc:chgData name="Qi Shuoli" userId="S::e1124031@u.nus.edu::f3435644-eed8-496c-a163-4bf567c0921a" providerId="AD" clId="Web-{D013B097-55EF-463F-8DA0-A2C8DC0B79AA}" dt="2023-11-06T06:27:16.628" v="3"/>
      <pc:docMkLst>
        <pc:docMk/>
      </pc:docMkLst>
      <pc:sldChg chg="addSp delSp modSp new mod setBg">
        <pc:chgData name="Qi Shuoli" userId="S::e1124031@u.nus.edu::f3435644-eed8-496c-a163-4bf567c0921a" providerId="AD" clId="Web-{D013B097-55EF-463F-8DA0-A2C8DC0B79AA}" dt="2023-11-06T06:27:16.628" v="3"/>
        <pc:sldMkLst>
          <pc:docMk/>
          <pc:sldMk cId="775331694" sldId="264"/>
        </pc:sldMkLst>
        <pc:spChg chg="del">
          <ac:chgData name="Qi Shuoli" userId="S::e1124031@u.nus.edu::f3435644-eed8-496c-a163-4bf567c0921a" providerId="AD" clId="Web-{D013B097-55EF-463F-8DA0-A2C8DC0B79AA}" dt="2023-11-06T06:27:16.628" v="3"/>
          <ac:spMkLst>
            <pc:docMk/>
            <pc:sldMk cId="775331694" sldId="264"/>
            <ac:spMk id="2" creationId="{190A35E4-FBCB-6EAF-9ECC-F973A864A71C}"/>
          </ac:spMkLst>
        </pc:spChg>
        <pc:spChg chg="del">
          <ac:chgData name="Qi Shuoli" userId="S::e1124031@u.nus.edu::f3435644-eed8-496c-a163-4bf567c0921a" providerId="AD" clId="Web-{D013B097-55EF-463F-8DA0-A2C8DC0B79AA}" dt="2023-11-06T06:27:07.987" v="1"/>
          <ac:spMkLst>
            <pc:docMk/>
            <pc:sldMk cId="775331694" sldId="264"/>
            <ac:spMk id="3" creationId="{A9FCF9AF-D03A-9962-026A-3AB4BBEB7A41}"/>
          </ac:spMkLst>
        </pc:spChg>
        <pc:picChg chg="add del mod ord">
          <ac:chgData name="Qi Shuoli" userId="S::e1124031@u.nus.edu::f3435644-eed8-496c-a163-4bf567c0921a" providerId="AD" clId="Web-{D013B097-55EF-463F-8DA0-A2C8DC0B79AA}" dt="2023-11-06T06:27:13.565" v="2"/>
          <ac:picMkLst>
            <pc:docMk/>
            <pc:sldMk cId="775331694" sldId="264"/>
            <ac:picMk id="4" creationId="{FE8C8A7E-26DC-83C9-9FF6-DB603DE9DFB3}"/>
          </ac:picMkLst>
        </pc:picChg>
      </pc:sldChg>
    </pc:docChg>
  </pc:docChgLst>
  <pc:docChgLst>
    <pc:chgData name="Jin Yixuan" userId="S::e0376976@u.nus.edu::66dce198-85a4-4eef-869f-1d5c90438e16" providerId="AD" clId="Web-{946B359F-4F4E-BB43-467E-4D39BEAE509A}"/>
    <pc:docChg chg="addSld delSld modSld">
      <pc:chgData name="Jin Yixuan" userId="S::e0376976@u.nus.edu::66dce198-85a4-4eef-869f-1d5c90438e16" providerId="AD" clId="Web-{946B359F-4F4E-BB43-467E-4D39BEAE509A}" dt="2023-11-06T12:16:28.697" v="940" actId="20577"/>
      <pc:docMkLst>
        <pc:docMk/>
      </pc:docMkLst>
      <pc:sldChg chg="del">
        <pc:chgData name="Jin Yixuan" userId="S::e0376976@u.nus.edu::66dce198-85a4-4eef-869f-1d5c90438e16" providerId="AD" clId="Web-{946B359F-4F4E-BB43-467E-4D39BEAE509A}" dt="2023-11-06T06:29:32.052" v="0"/>
        <pc:sldMkLst>
          <pc:docMk/>
          <pc:sldMk cId="442083297" sldId="265"/>
        </pc:sldMkLst>
      </pc:sldChg>
      <pc:sldChg chg="addSp delSp modSp new">
        <pc:chgData name="Jin Yixuan" userId="S::e0376976@u.nus.edu::66dce198-85a4-4eef-869f-1d5c90438e16" providerId="AD" clId="Web-{946B359F-4F4E-BB43-467E-4D39BEAE509A}" dt="2023-11-06T08:57:11.738" v="181" actId="1076"/>
        <pc:sldMkLst>
          <pc:docMk/>
          <pc:sldMk cId="2832100584" sldId="265"/>
        </pc:sldMkLst>
        <pc:spChg chg="mod">
          <ac:chgData name="Jin Yixuan" userId="S::e0376976@u.nus.edu::66dce198-85a4-4eef-869f-1d5c90438e16" providerId="AD" clId="Web-{946B359F-4F4E-BB43-467E-4D39BEAE509A}" dt="2023-11-06T06:30:45.350" v="4" actId="20577"/>
          <ac:spMkLst>
            <pc:docMk/>
            <pc:sldMk cId="2832100584" sldId="265"/>
            <ac:spMk id="2" creationId="{5C380659-A8BA-726C-5EC0-3833BDB0B00C}"/>
          </ac:spMkLst>
        </pc:spChg>
        <pc:spChg chg="del">
          <ac:chgData name="Jin Yixuan" userId="S::e0376976@u.nus.edu::66dce198-85a4-4eef-869f-1d5c90438e16" providerId="AD" clId="Web-{946B359F-4F4E-BB43-467E-4D39BEAE509A}" dt="2023-11-06T06:30:46.725" v="5"/>
          <ac:spMkLst>
            <pc:docMk/>
            <pc:sldMk cId="2832100584" sldId="265"/>
            <ac:spMk id="3" creationId="{6275EDA2-59C7-5B61-C4F7-C828C1CED988}"/>
          </ac:spMkLst>
        </pc:spChg>
        <pc:spChg chg="add mod">
          <ac:chgData name="Jin Yixuan" userId="S::e0376976@u.nus.edu::66dce198-85a4-4eef-869f-1d5c90438e16" providerId="AD" clId="Web-{946B359F-4F4E-BB43-467E-4D39BEAE509A}" dt="2023-11-06T08:05:43.462" v="31" actId="1076"/>
          <ac:spMkLst>
            <pc:docMk/>
            <pc:sldMk cId="2832100584" sldId="265"/>
            <ac:spMk id="3" creationId="{EFB04A07-0AE3-21A2-EA03-7D90CDE76D2C}"/>
          </ac:spMkLst>
        </pc:spChg>
        <pc:spChg chg="add del mod">
          <ac:chgData name="Jin Yixuan" userId="S::e0376976@u.nus.edu::66dce198-85a4-4eef-869f-1d5c90438e16" providerId="AD" clId="Web-{946B359F-4F4E-BB43-467E-4D39BEAE509A}" dt="2023-11-06T08:54:37.124" v="133"/>
          <ac:spMkLst>
            <pc:docMk/>
            <pc:sldMk cId="2832100584" sldId="265"/>
            <ac:spMk id="5" creationId="{9A0293DD-7836-4ACC-B125-5AFA53565D34}"/>
          </ac:spMkLst>
        </pc:spChg>
        <pc:spChg chg="add del mod">
          <ac:chgData name="Jin Yixuan" userId="S::e0376976@u.nus.edu::66dce198-85a4-4eef-869f-1d5c90438e16" providerId="AD" clId="Web-{946B359F-4F4E-BB43-467E-4D39BEAE509A}" dt="2023-11-06T08:55:08.328" v="147"/>
          <ac:spMkLst>
            <pc:docMk/>
            <pc:sldMk cId="2832100584" sldId="265"/>
            <ac:spMk id="6" creationId="{6F3AD7CA-BEC2-82A3-75B7-14C7322B047E}"/>
          </ac:spMkLst>
        </pc:spChg>
        <pc:spChg chg="add del mod">
          <ac:chgData name="Jin Yixuan" userId="S::e0376976@u.nus.edu::66dce198-85a4-4eef-869f-1d5c90438e16" providerId="AD" clId="Web-{946B359F-4F4E-BB43-467E-4D39BEAE509A}" dt="2023-11-06T08:55:37.548" v="160"/>
          <ac:spMkLst>
            <pc:docMk/>
            <pc:sldMk cId="2832100584" sldId="265"/>
            <ac:spMk id="7" creationId="{6BEFFA80-F49F-85CC-C661-26E0F273D256}"/>
          </ac:spMkLst>
        </pc:spChg>
        <pc:spChg chg="add del mod">
          <ac:chgData name="Jin Yixuan" userId="S::e0376976@u.nus.edu::66dce198-85a4-4eef-869f-1d5c90438e16" providerId="AD" clId="Web-{946B359F-4F4E-BB43-467E-4D39BEAE509A}" dt="2023-11-06T08:57:02.269" v="179"/>
          <ac:spMkLst>
            <pc:docMk/>
            <pc:sldMk cId="2832100584" sldId="265"/>
            <ac:spMk id="8" creationId="{D3528C3E-4C63-CBC6-7FBA-86BC64769774}"/>
          </ac:spMkLst>
        </pc:spChg>
        <pc:spChg chg="add mod">
          <ac:chgData name="Jin Yixuan" userId="S::e0376976@u.nus.edu::66dce198-85a4-4eef-869f-1d5c90438e16" providerId="AD" clId="Web-{946B359F-4F4E-BB43-467E-4D39BEAE509A}" dt="2023-11-06T08:54:28.171" v="130" actId="1076"/>
          <ac:spMkLst>
            <pc:docMk/>
            <pc:sldMk cId="2832100584" sldId="265"/>
            <ac:spMk id="10" creationId="{F8330A1A-6EAC-2608-3792-33036BC1509C}"/>
          </ac:spMkLst>
        </pc:spChg>
        <pc:spChg chg="add mod">
          <ac:chgData name="Jin Yixuan" userId="S::e0376976@u.nus.edu::66dce198-85a4-4eef-869f-1d5c90438e16" providerId="AD" clId="Web-{946B359F-4F4E-BB43-467E-4D39BEAE509A}" dt="2023-11-06T08:55:43.251" v="161" actId="1076"/>
          <ac:spMkLst>
            <pc:docMk/>
            <pc:sldMk cId="2832100584" sldId="265"/>
            <ac:spMk id="11" creationId="{3C3A794D-3529-0377-C7BB-17749C3F777F}"/>
          </ac:spMkLst>
        </pc:spChg>
        <pc:spChg chg="add mod">
          <ac:chgData name="Jin Yixuan" userId="S::e0376976@u.nus.edu::66dce198-85a4-4eef-869f-1d5c90438e16" providerId="AD" clId="Web-{946B359F-4F4E-BB43-467E-4D39BEAE509A}" dt="2023-11-06T08:55:46.408" v="162" actId="1076"/>
          <ac:spMkLst>
            <pc:docMk/>
            <pc:sldMk cId="2832100584" sldId="265"/>
            <ac:spMk id="12" creationId="{07A89584-7203-FE58-1F06-31EE564E0748}"/>
          </ac:spMkLst>
        </pc:spChg>
        <pc:spChg chg="add mod">
          <ac:chgData name="Jin Yixuan" userId="S::e0376976@u.nus.edu::66dce198-85a4-4eef-869f-1d5c90438e16" providerId="AD" clId="Web-{946B359F-4F4E-BB43-467E-4D39BEAE509A}" dt="2023-11-06T08:57:11.738" v="181" actId="1076"/>
          <ac:spMkLst>
            <pc:docMk/>
            <pc:sldMk cId="2832100584" sldId="265"/>
            <ac:spMk id="17" creationId="{0555537A-0411-D604-2585-76C1D869E42D}"/>
          </ac:spMkLst>
        </pc:spChg>
        <pc:picChg chg="add mod">
          <ac:chgData name="Jin Yixuan" userId="S::e0376976@u.nus.edu::66dce198-85a4-4eef-869f-1d5c90438e16" providerId="AD" clId="Web-{946B359F-4F4E-BB43-467E-4D39BEAE509A}" dt="2023-11-06T08:23:18.503" v="95" actId="1076"/>
          <ac:picMkLst>
            <pc:docMk/>
            <pc:sldMk cId="2832100584" sldId="265"/>
            <ac:picMk id="4" creationId="{808DE360-269C-8E32-9592-78352141ABC4}"/>
          </ac:picMkLst>
        </pc:picChg>
        <pc:cxnChg chg="add mod">
          <ac:chgData name="Jin Yixuan" userId="S::e0376976@u.nus.edu::66dce198-85a4-4eef-869f-1d5c90438e16" providerId="AD" clId="Web-{946B359F-4F4E-BB43-467E-4D39BEAE509A}" dt="2023-11-06T08:56:08.908" v="165" actId="14100"/>
          <ac:cxnSpMkLst>
            <pc:docMk/>
            <pc:sldMk cId="2832100584" sldId="265"/>
            <ac:cxnSpMk id="14" creationId="{BE1836D3-248A-3721-18B0-8AB1182E6E5E}"/>
          </ac:cxnSpMkLst>
        </pc:cxnChg>
        <pc:cxnChg chg="add mod">
          <ac:chgData name="Jin Yixuan" userId="S::e0376976@u.nus.edu::66dce198-85a4-4eef-869f-1d5c90438e16" providerId="AD" clId="Web-{946B359F-4F4E-BB43-467E-4D39BEAE509A}" dt="2023-11-06T08:56:24.127" v="169" actId="14100"/>
          <ac:cxnSpMkLst>
            <pc:docMk/>
            <pc:sldMk cId="2832100584" sldId="265"/>
            <ac:cxnSpMk id="15" creationId="{451B5497-A5A1-84DA-7245-13470D3EF298}"/>
          </ac:cxnSpMkLst>
        </pc:cxnChg>
        <pc:cxnChg chg="add mod">
          <ac:chgData name="Jin Yixuan" userId="S::e0376976@u.nus.edu::66dce198-85a4-4eef-869f-1d5c90438e16" providerId="AD" clId="Web-{946B359F-4F4E-BB43-467E-4D39BEAE509A}" dt="2023-11-06T08:56:33.284" v="171" actId="1076"/>
          <ac:cxnSpMkLst>
            <pc:docMk/>
            <pc:sldMk cId="2832100584" sldId="265"/>
            <ac:cxnSpMk id="16" creationId="{9A157BF3-75E0-826D-A9ED-31A85650D7A1}"/>
          </ac:cxnSpMkLst>
        </pc:cxnChg>
      </pc:sldChg>
      <pc:sldChg chg="addSp delSp modSp new">
        <pc:chgData name="Jin Yixuan" userId="S::e0376976@u.nus.edu::66dce198-85a4-4eef-869f-1d5c90438e16" providerId="AD" clId="Web-{946B359F-4F4E-BB43-467E-4D39BEAE509A}" dt="2023-11-06T11:24:56.893" v="828" actId="1076"/>
        <pc:sldMkLst>
          <pc:docMk/>
          <pc:sldMk cId="2540259914" sldId="267"/>
        </pc:sldMkLst>
        <pc:spChg chg="mod">
          <ac:chgData name="Jin Yixuan" userId="S::e0376976@u.nus.edu::66dce198-85a4-4eef-869f-1d5c90438e16" providerId="AD" clId="Web-{946B359F-4F4E-BB43-467E-4D39BEAE509A}" dt="2023-11-06T10:27:07.125" v="229" actId="20577"/>
          <ac:spMkLst>
            <pc:docMk/>
            <pc:sldMk cId="2540259914" sldId="267"/>
            <ac:spMk id="2" creationId="{82A83810-3517-87C5-9F27-A8CE52B46EED}"/>
          </ac:spMkLst>
        </pc:spChg>
        <pc:spChg chg="del">
          <ac:chgData name="Jin Yixuan" userId="S::e0376976@u.nus.edu::66dce198-85a4-4eef-869f-1d5c90438e16" providerId="AD" clId="Web-{946B359F-4F4E-BB43-467E-4D39BEAE509A}" dt="2023-11-06T10:27:07.407" v="230"/>
          <ac:spMkLst>
            <pc:docMk/>
            <pc:sldMk cId="2540259914" sldId="267"/>
            <ac:spMk id="3" creationId="{E3EB00D4-580C-8D0B-215E-23837FF3FA33}"/>
          </ac:spMkLst>
        </pc:spChg>
        <pc:spChg chg="add mod">
          <ac:chgData name="Jin Yixuan" userId="S::e0376976@u.nus.edu::66dce198-85a4-4eef-869f-1d5c90438e16" providerId="AD" clId="Web-{946B359F-4F4E-BB43-467E-4D39BEAE509A}" dt="2023-11-06T11:06:00.868" v="485" actId="20577"/>
          <ac:spMkLst>
            <pc:docMk/>
            <pc:sldMk cId="2540259914" sldId="267"/>
            <ac:spMk id="6" creationId="{19761AE1-F2BC-6887-E666-61D7AFADCBC8}"/>
          </ac:spMkLst>
        </pc:spChg>
        <pc:spChg chg="add mod">
          <ac:chgData name="Jin Yixuan" userId="S::e0376976@u.nus.edu::66dce198-85a4-4eef-869f-1d5c90438e16" providerId="AD" clId="Web-{946B359F-4F4E-BB43-467E-4D39BEAE509A}" dt="2023-11-06T11:12:27.580" v="566" actId="1076"/>
          <ac:spMkLst>
            <pc:docMk/>
            <pc:sldMk cId="2540259914" sldId="267"/>
            <ac:spMk id="8" creationId="{E7690B64-2001-963B-BD4B-426969FD62FA}"/>
          </ac:spMkLst>
        </pc:spChg>
        <pc:spChg chg="add mod">
          <ac:chgData name="Jin Yixuan" userId="S::e0376976@u.nus.edu::66dce198-85a4-4eef-869f-1d5c90438e16" providerId="AD" clId="Web-{946B359F-4F4E-BB43-467E-4D39BEAE509A}" dt="2023-11-06T11:12:27.595" v="567" actId="1076"/>
          <ac:spMkLst>
            <pc:docMk/>
            <pc:sldMk cId="2540259914" sldId="267"/>
            <ac:spMk id="9" creationId="{01548FE9-813B-751B-C9BD-519FE0DB1410}"/>
          </ac:spMkLst>
        </pc:spChg>
        <pc:spChg chg="add mod">
          <ac:chgData name="Jin Yixuan" userId="S::e0376976@u.nus.edu::66dce198-85a4-4eef-869f-1d5c90438e16" providerId="AD" clId="Web-{946B359F-4F4E-BB43-467E-4D39BEAE509A}" dt="2023-11-06T11:20:56.346" v="636" actId="20577"/>
          <ac:spMkLst>
            <pc:docMk/>
            <pc:sldMk cId="2540259914" sldId="267"/>
            <ac:spMk id="10" creationId="{C93EDDEB-B128-038F-0422-FB156E9B68E6}"/>
          </ac:spMkLst>
        </pc:spChg>
        <pc:spChg chg="add mod">
          <ac:chgData name="Jin Yixuan" userId="S::e0376976@u.nus.edu::66dce198-85a4-4eef-869f-1d5c90438e16" providerId="AD" clId="Web-{946B359F-4F4E-BB43-467E-4D39BEAE509A}" dt="2023-11-06T11:21:54.960" v="759" actId="20577"/>
          <ac:spMkLst>
            <pc:docMk/>
            <pc:sldMk cId="2540259914" sldId="267"/>
            <ac:spMk id="11" creationId="{9020F73B-7C2C-49E2-54D1-DA5DFB050F6F}"/>
          </ac:spMkLst>
        </pc:spChg>
        <pc:spChg chg="add mod">
          <ac:chgData name="Jin Yixuan" userId="S::e0376976@u.nus.edu::66dce198-85a4-4eef-869f-1d5c90438e16" providerId="AD" clId="Web-{946B359F-4F4E-BB43-467E-4D39BEAE509A}" dt="2023-11-06T11:24:04.186" v="803" actId="1076"/>
          <ac:spMkLst>
            <pc:docMk/>
            <pc:sldMk cId="2540259914" sldId="267"/>
            <ac:spMk id="12" creationId="{A24E937A-AB2C-6501-914C-BFA5F015971F}"/>
          </ac:spMkLst>
        </pc:spChg>
        <pc:spChg chg="add mod">
          <ac:chgData name="Jin Yixuan" userId="S::e0376976@u.nus.edu::66dce198-85a4-4eef-869f-1d5c90438e16" providerId="AD" clId="Web-{946B359F-4F4E-BB43-467E-4D39BEAE509A}" dt="2023-11-06T11:24:56.893" v="828" actId="1076"/>
          <ac:spMkLst>
            <pc:docMk/>
            <pc:sldMk cId="2540259914" sldId="267"/>
            <ac:spMk id="13" creationId="{BD836ECA-C8E4-093D-AE7D-D21DFA2C5F84}"/>
          </ac:spMkLst>
        </pc:spChg>
        <pc:spChg chg="add mod">
          <ac:chgData name="Jin Yixuan" userId="S::e0376976@u.nus.edu::66dce198-85a4-4eef-869f-1d5c90438e16" providerId="AD" clId="Web-{946B359F-4F4E-BB43-467E-4D39BEAE509A}" dt="2023-11-06T11:24:52.893" v="827" actId="1076"/>
          <ac:spMkLst>
            <pc:docMk/>
            <pc:sldMk cId="2540259914" sldId="267"/>
            <ac:spMk id="14" creationId="{DD2E206B-A29E-7756-A47E-07C99A7E5E5C}"/>
          </ac:spMkLst>
        </pc:spChg>
        <pc:picChg chg="add mod ord">
          <ac:chgData name="Jin Yixuan" userId="S::e0376976@u.nus.edu::66dce198-85a4-4eef-869f-1d5c90438e16" providerId="AD" clId="Web-{946B359F-4F4E-BB43-467E-4D39BEAE509A}" dt="2023-11-06T11:12:27.580" v="565" actId="1076"/>
          <ac:picMkLst>
            <pc:docMk/>
            <pc:sldMk cId="2540259914" sldId="267"/>
            <ac:picMk id="4" creationId="{1BB5C6BB-80B6-4950-890A-3D4903330038}"/>
          </ac:picMkLst>
        </pc:picChg>
      </pc:sldChg>
      <pc:sldChg chg="addSp delSp modSp add replId">
        <pc:chgData name="Jin Yixuan" userId="S::e0376976@u.nus.edu::66dce198-85a4-4eef-869f-1d5c90438e16" providerId="AD" clId="Web-{946B359F-4F4E-BB43-467E-4D39BEAE509A}" dt="2023-11-06T12:16:28.697" v="940" actId="20577"/>
        <pc:sldMkLst>
          <pc:docMk/>
          <pc:sldMk cId="2412784352" sldId="268"/>
        </pc:sldMkLst>
        <pc:spChg chg="add mod">
          <ac:chgData name="Jin Yixuan" userId="S::e0376976@u.nus.edu::66dce198-85a4-4eef-869f-1d5c90438e16" providerId="AD" clId="Web-{946B359F-4F4E-BB43-467E-4D39BEAE509A}" dt="2023-11-06T11:05:06.661" v="478" actId="20577"/>
          <ac:spMkLst>
            <pc:docMk/>
            <pc:sldMk cId="2412784352" sldId="268"/>
            <ac:spMk id="5" creationId="{5122125A-C8CA-CE28-5AE7-F8D9BA1377B3}"/>
          </ac:spMkLst>
        </pc:spChg>
        <pc:spChg chg="del">
          <ac:chgData name="Jin Yixuan" userId="S::e0376976@u.nus.edu::66dce198-85a4-4eef-869f-1d5c90438e16" providerId="AD" clId="Web-{946B359F-4F4E-BB43-467E-4D39BEAE509A}" dt="2023-11-06T08:23:33.487" v="102"/>
          <ac:spMkLst>
            <pc:docMk/>
            <pc:sldMk cId="2412784352" sldId="268"/>
            <ac:spMk id="5" creationId="{9A0293DD-7836-4ACC-B125-5AFA53565D34}"/>
          </ac:spMkLst>
        </pc:spChg>
        <pc:spChg chg="del">
          <ac:chgData name="Jin Yixuan" userId="S::e0376976@u.nus.edu::66dce198-85a4-4eef-869f-1d5c90438e16" providerId="AD" clId="Web-{946B359F-4F4E-BB43-467E-4D39BEAE509A}" dt="2023-11-06T08:23:34.706" v="103"/>
          <ac:spMkLst>
            <pc:docMk/>
            <pc:sldMk cId="2412784352" sldId="268"/>
            <ac:spMk id="6" creationId="{6F3AD7CA-BEC2-82A3-75B7-14C7322B047E}"/>
          </ac:spMkLst>
        </pc:spChg>
        <pc:spChg chg="add mod">
          <ac:chgData name="Jin Yixuan" userId="S::e0376976@u.nus.edu::66dce198-85a4-4eef-869f-1d5c90438e16" providerId="AD" clId="Web-{946B359F-4F4E-BB43-467E-4D39BEAE509A}" dt="2023-11-06T12:16:28.697" v="940" actId="20577"/>
          <ac:spMkLst>
            <pc:docMk/>
            <pc:sldMk cId="2412784352" sldId="268"/>
            <ac:spMk id="7" creationId="{12E775BE-0917-6CC1-3CBC-1F7D7109A381}"/>
          </ac:spMkLst>
        </pc:spChg>
        <pc:spChg chg="del">
          <ac:chgData name="Jin Yixuan" userId="S::e0376976@u.nus.edu::66dce198-85a4-4eef-869f-1d5c90438e16" providerId="AD" clId="Web-{946B359F-4F4E-BB43-467E-4D39BEAE509A}" dt="2023-11-06T08:23:35.831" v="104"/>
          <ac:spMkLst>
            <pc:docMk/>
            <pc:sldMk cId="2412784352" sldId="268"/>
            <ac:spMk id="7" creationId="{6BEFFA80-F49F-85CC-C661-26E0F273D256}"/>
          </ac:spMkLst>
        </pc:spChg>
        <pc:spChg chg="del">
          <ac:chgData name="Jin Yixuan" userId="S::e0376976@u.nus.edu::66dce198-85a4-4eef-869f-1d5c90438e16" providerId="AD" clId="Web-{946B359F-4F4E-BB43-467E-4D39BEAE509A}" dt="2023-11-06T08:23:42.847" v="106"/>
          <ac:spMkLst>
            <pc:docMk/>
            <pc:sldMk cId="2412784352" sldId="268"/>
            <ac:spMk id="8" creationId="{D3528C3E-4C63-CBC6-7FBA-86BC64769774}"/>
          </ac:spMkLst>
        </pc:spChg>
        <pc:spChg chg="add del mod">
          <ac:chgData name="Jin Yixuan" userId="S::e0376976@u.nus.edu::66dce198-85a4-4eef-869f-1d5c90438e16" providerId="AD" clId="Web-{946B359F-4F4E-BB43-467E-4D39BEAE509A}" dt="2023-11-06T10:21:41.917" v="182"/>
          <ac:spMkLst>
            <pc:docMk/>
            <pc:sldMk cId="2412784352" sldId="268"/>
            <ac:spMk id="10" creationId="{226D0E44-7C4A-B3FA-8CD7-878859B19F3C}"/>
          </ac:spMkLst>
        </pc:spChg>
        <pc:picChg chg="mod">
          <ac:chgData name="Jin Yixuan" userId="S::e0376976@u.nus.edu::66dce198-85a4-4eef-869f-1d5c90438e16" providerId="AD" clId="Web-{946B359F-4F4E-BB43-467E-4D39BEAE509A}" dt="2023-11-06T10:29:00.883" v="261" actId="14100"/>
          <ac:picMkLst>
            <pc:docMk/>
            <pc:sldMk cId="2412784352" sldId="268"/>
            <ac:picMk id="4" creationId="{808DE360-269C-8E32-9592-78352141ABC4}"/>
          </ac:picMkLst>
        </pc:picChg>
      </pc:sldChg>
      <pc:sldChg chg="addSp delSp modSp add replId">
        <pc:chgData name="Jin Yixuan" userId="S::e0376976@u.nus.edu::66dce198-85a4-4eef-869f-1d5c90438e16" providerId="AD" clId="Web-{946B359F-4F4E-BB43-467E-4D39BEAE509A}" dt="2023-11-06T11:02:01.571" v="473" actId="1076"/>
        <pc:sldMkLst>
          <pc:docMk/>
          <pc:sldMk cId="3271124477" sldId="269"/>
        </pc:sldMkLst>
        <pc:spChg chg="mod">
          <ac:chgData name="Jin Yixuan" userId="S::e0376976@u.nus.edu::66dce198-85a4-4eef-869f-1d5c90438e16" providerId="AD" clId="Web-{946B359F-4F4E-BB43-467E-4D39BEAE509A}" dt="2023-11-06T10:32:25.802" v="310" actId="20577"/>
          <ac:spMkLst>
            <pc:docMk/>
            <pc:sldMk cId="3271124477" sldId="269"/>
            <ac:spMk id="4" creationId="{ADD0B33A-72C4-C4A0-4523-76709E2EAE31}"/>
          </ac:spMkLst>
        </pc:spChg>
        <pc:spChg chg="add mod">
          <ac:chgData name="Jin Yixuan" userId="S::e0376976@u.nus.edu::66dce198-85a4-4eef-869f-1d5c90438e16" providerId="AD" clId="Web-{946B359F-4F4E-BB43-467E-4D39BEAE509A}" dt="2023-11-06T11:02:01.555" v="471" actId="1076"/>
          <ac:spMkLst>
            <pc:docMk/>
            <pc:sldMk cId="3271124477" sldId="269"/>
            <ac:spMk id="5" creationId="{9042B648-58FD-5306-EA9E-CE8B0926F72A}"/>
          </ac:spMkLst>
        </pc:spChg>
        <pc:spChg chg="add mod">
          <ac:chgData name="Jin Yixuan" userId="S::e0376976@u.nus.edu::66dce198-85a4-4eef-869f-1d5c90438e16" providerId="AD" clId="Web-{946B359F-4F4E-BB43-467E-4D39BEAE509A}" dt="2023-11-06T11:02:01.555" v="472" actId="1076"/>
          <ac:spMkLst>
            <pc:docMk/>
            <pc:sldMk cId="3271124477" sldId="269"/>
            <ac:spMk id="6" creationId="{6429C435-97BA-7A15-0C4D-6C7B2DB52D88}"/>
          </ac:spMkLst>
        </pc:spChg>
        <pc:spChg chg="add mod">
          <ac:chgData name="Jin Yixuan" userId="S::e0376976@u.nus.edu::66dce198-85a4-4eef-869f-1d5c90438e16" providerId="AD" clId="Web-{946B359F-4F4E-BB43-467E-4D39BEAE509A}" dt="2023-11-06T11:02:01.571" v="473" actId="1076"/>
          <ac:spMkLst>
            <pc:docMk/>
            <pc:sldMk cId="3271124477" sldId="269"/>
            <ac:spMk id="7" creationId="{80C41A0B-8F13-B6D1-B643-2FB01F1320E3}"/>
          </ac:spMkLst>
        </pc:spChg>
        <pc:spChg chg="mod">
          <ac:chgData name="Jin Yixuan" userId="S::e0376976@u.nus.edu::66dce198-85a4-4eef-869f-1d5c90438e16" providerId="AD" clId="Web-{946B359F-4F4E-BB43-467E-4D39BEAE509A}" dt="2023-11-06T11:02:01.493" v="468" actId="1076"/>
          <ac:spMkLst>
            <pc:docMk/>
            <pc:sldMk cId="3271124477" sldId="269"/>
            <ac:spMk id="9" creationId="{7E24E441-21A9-DCB0-8000-FA38B3A5D423}"/>
          </ac:spMkLst>
        </pc:spChg>
        <pc:spChg chg="mod">
          <ac:chgData name="Jin Yixuan" userId="S::e0376976@u.nus.edu::66dce198-85a4-4eef-869f-1d5c90438e16" providerId="AD" clId="Web-{946B359F-4F4E-BB43-467E-4D39BEAE509A}" dt="2023-11-06T11:02:01.509" v="469" actId="1076"/>
          <ac:spMkLst>
            <pc:docMk/>
            <pc:sldMk cId="3271124477" sldId="269"/>
            <ac:spMk id="12" creationId="{96F1EB78-C568-93E3-3A32-70B5B1085622}"/>
          </ac:spMkLst>
        </pc:spChg>
        <pc:spChg chg="del">
          <ac:chgData name="Jin Yixuan" userId="S::e0376976@u.nus.edu::66dce198-85a4-4eef-869f-1d5c90438e16" providerId="AD" clId="Web-{946B359F-4F4E-BB43-467E-4D39BEAE509A}" dt="2023-11-06T10:30:05.512" v="270"/>
          <ac:spMkLst>
            <pc:docMk/>
            <pc:sldMk cId="3271124477" sldId="269"/>
            <ac:spMk id="13" creationId="{915757A8-E3AD-8D05-BB32-231DFE528E9D}"/>
          </ac:spMkLst>
        </pc:spChg>
        <pc:spChg chg="del">
          <ac:chgData name="Jin Yixuan" userId="S::e0376976@u.nus.edu::66dce198-85a4-4eef-869f-1d5c90438e16" providerId="AD" clId="Web-{946B359F-4F4E-BB43-467E-4D39BEAE509A}" dt="2023-11-06T10:51:25.546" v="374"/>
          <ac:spMkLst>
            <pc:docMk/>
            <pc:sldMk cId="3271124477" sldId="269"/>
            <ac:spMk id="16" creationId="{B9AD69DD-6B26-DD06-1D52-73534FF59D91}"/>
          </ac:spMkLst>
        </pc:spChg>
        <pc:spChg chg="mod">
          <ac:chgData name="Jin Yixuan" userId="S::e0376976@u.nus.edu::66dce198-85a4-4eef-869f-1d5c90438e16" providerId="AD" clId="Web-{946B359F-4F4E-BB43-467E-4D39BEAE509A}" dt="2023-11-06T11:01:51.305" v="461" actId="1076"/>
          <ac:spMkLst>
            <pc:docMk/>
            <pc:sldMk cId="3271124477" sldId="269"/>
            <ac:spMk id="37" creationId="{45A9233B-856B-DADE-9E7A-041B2ACA2121}"/>
          </ac:spMkLst>
        </pc:spChg>
        <pc:picChg chg="add mod">
          <ac:chgData name="Jin Yixuan" userId="S::e0376976@u.nus.edu::66dce198-85a4-4eef-869f-1d5c90438e16" providerId="AD" clId="Web-{946B359F-4F4E-BB43-467E-4D39BEAE509A}" dt="2023-11-06T11:02:01.540" v="470" actId="1076"/>
          <ac:picMkLst>
            <pc:docMk/>
            <pc:sldMk cId="3271124477" sldId="269"/>
            <ac:picMk id="3" creationId="{C212F8CF-F56B-3E74-A4A9-901EE166D7E4}"/>
          </ac:picMkLst>
        </pc:picChg>
        <pc:picChg chg="del">
          <ac:chgData name="Jin Yixuan" userId="S::e0376976@u.nus.edu::66dce198-85a4-4eef-869f-1d5c90438e16" providerId="AD" clId="Web-{946B359F-4F4E-BB43-467E-4D39BEAE509A}" dt="2023-11-06T10:29:43.729" v="263"/>
          <ac:picMkLst>
            <pc:docMk/>
            <pc:sldMk cId="3271124477" sldId="269"/>
            <ac:picMk id="2050" creationId="{FFE62238-DA66-BF5D-60E4-979F43C96DCB}"/>
          </ac:picMkLst>
        </pc:picChg>
        <pc:cxnChg chg="del mod">
          <ac:chgData name="Jin Yixuan" userId="S::e0376976@u.nus.edu::66dce198-85a4-4eef-869f-1d5c90438e16" providerId="AD" clId="Web-{946B359F-4F4E-BB43-467E-4D39BEAE509A}" dt="2023-11-06T10:44:10.565" v="314"/>
          <ac:cxnSpMkLst>
            <pc:docMk/>
            <pc:sldMk cId="3271124477" sldId="269"/>
            <ac:cxnSpMk id="11" creationId="{D7144C91-63A8-0693-1100-C9F44BBC9578}"/>
          </ac:cxnSpMkLst>
        </pc:cxnChg>
        <pc:cxnChg chg="del">
          <ac:chgData name="Jin Yixuan" userId="S::e0376976@u.nus.edu::66dce198-85a4-4eef-869f-1d5c90438e16" providerId="AD" clId="Web-{946B359F-4F4E-BB43-467E-4D39BEAE509A}" dt="2023-11-06T10:51:19.968" v="373"/>
          <ac:cxnSpMkLst>
            <pc:docMk/>
            <pc:sldMk cId="3271124477" sldId="269"/>
            <ac:cxnSpMk id="15" creationId="{DD7D1DC7-5C77-77A1-DD23-BE29A1F85C91}"/>
          </ac:cxnSpMkLst>
        </pc:cxnChg>
      </pc:sldChg>
      <pc:sldChg chg="addSp delSp modSp add replId">
        <pc:chgData name="Jin Yixuan" userId="S::e0376976@u.nus.edu::66dce198-85a4-4eef-869f-1d5c90438e16" providerId="AD" clId="Web-{946B359F-4F4E-BB43-467E-4D39BEAE509A}" dt="2023-11-06T12:15:49.383" v="929" actId="20577"/>
        <pc:sldMkLst>
          <pc:docMk/>
          <pc:sldMk cId="1359229669" sldId="270"/>
        </pc:sldMkLst>
        <pc:spChg chg="add del mod">
          <ac:chgData name="Jin Yixuan" userId="S::e0376976@u.nus.edu::66dce198-85a4-4eef-869f-1d5c90438e16" providerId="AD" clId="Web-{946B359F-4F4E-BB43-467E-4D39BEAE509A}" dt="2023-11-06T12:14:30.601" v="912"/>
          <ac:spMkLst>
            <pc:docMk/>
            <pc:sldMk cId="1359229669" sldId="270"/>
            <ac:spMk id="3" creationId="{E35BF1B4-251B-E374-FB2F-26A8F8434303}"/>
          </ac:spMkLst>
        </pc:spChg>
        <pc:spChg chg="add mod">
          <ac:chgData name="Jin Yixuan" userId="S::e0376976@u.nus.edu::66dce198-85a4-4eef-869f-1d5c90438e16" providerId="AD" clId="Web-{946B359F-4F4E-BB43-467E-4D39BEAE509A}" dt="2023-11-06T11:33:49.552" v="906" actId="20577"/>
          <ac:spMkLst>
            <pc:docMk/>
            <pc:sldMk cId="1359229669" sldId="270"/>
            <ac:spMk id="5" creationId="{D959FA57-8606-ECB2-067D-9CF7FAD4D1F4}"/>
          </ac:spMkLst>
        </pc:spChg>
        <pc:spChg chg="add del mod">
          <ac:chgData name="Jin Yixuan" userId="S::e0376976@u.nus.edu::66dce198-85a4-4eef-869f-1d5c90438e16" providerId="AD" clId="Web-{946B359F-4F4E-BB43-467E-4D39BEAE509A}" dt="2023-11-06T12:14:22.538" v="908"/>
          <ac:spMkLst>
            <pc:docMk/>
            <pc:sldMk cId="1359229669" sldId="270"/>
            <ac:spMk id="7" creationId="{49F00046-5BA5-AE84-35B1-2ACC444E3371}"/>
          </ac:spMkLst>
        </pc:spChg>
        <pc:spChg chg="del">
          <ac:chgData name="Jin Yixuan" userId="S::e0376976@u.nus.edu::66dce198-85a4-4eef-869f-1d5c90438e16" providerId="AD" clId="Web-{946B359F-4F4E-BB43-467E-4D39BEAE509A}" dt="2023-11-06T11:25:44.396" v="830"/>
          <ac:spMkLst>
            <pc:docMk/>
            <pc:sldMk cId="1359229669" sldId="270"/>
            <ac:spMk id="8" creationId="{E7690B64-2001-963B-BD4B-426969FD62FA}"/>
          </ac:spMkLst>
        </pc:spChg>
        <pc:spChg chg="del">
          <ac:chgData name="Jin Yixuan" userId="S::e0376976@u.nus.edu::66dce198-85a4-4eef-869f-1d5c90438e16" providerId="AD" clId="Web-{946B359F-4F4E-BB43-467E-4D39BEAE509A}" dt="2023-11-06T11:25:47.396" v="832"/>
          <ac:spMkLst>
            <pc:docMk/>
            <pc:sldMk cId="1359229669" sldId="270"/>
            <ac:spMk id="9" creationId="{01548FE9-813B-751B-C9BD-519FE0DB1410}"/>
          </ac:spMkLst>
        </pc:spChg>
        <pc:spChg chg="add mod">
          <ac:chgData name="Jin Yixuan" userId="S::e0376976@u.nus.edu::66dce198-85a4-4eef-869f-1d5c90438e16" providerId="AD" clId="Web-{946B359F-4F4E-BB43-467E-4D39BEAE509A}" dt="2023-11-06T12:15:49.383" v="929" actId="20577"/>
          <ac:spMkLst>
            <pc:docMk/>
            <pc:sldMk cId="1359229669" sldId="270"/>
            <ac:spMk id="9" creationId="{6BA038A6-B33C-248A-5433-526112662463}"/>
          </ac:spMkLst>
        </pc:spChg>
        <pc:spChg chg="del">
          <ac:chgData name="Jin Yixuan" userId="S::e0376976@u.nus.edu::66dce198-85a4-4eef-869f-1d5c90438e16" providerId="AD" clId="Web-{946B359F-4F4E-BB43-467E-4D39BEAE509A}" dt="2023-11-06T11:25:46.068" v="831"/>
          <ac:spMkLst>
            <pc:docMk/>
            <pc:sldMk cId="1359229669" sldId="270"/>
            <ac:spMk id="10" creationId="{C93EDDEB-B128-038F-0422-FB156E9B68E6}"/>
          </ac:spMkLst>
        </pc:spChg>
        <pc:spChg chg="del">
          <ac:chgData name="Jin Yixuan" userId="S::e0376976@u.nus.edu::66dce198-85a4-4eef-869f-1d5c90438e16" providerId="AD" clId="Web-{946B359F-4F4E-BB43-467E-4D39BEAE509A}" dt="2023-11-06T11:25:48.521" v="833"/>
          <ac:spMkLst>
            <pc:docMk/>
            <pc:sldMk cId="1359229669" sldId="270"/>
            <ac:spMk id="11" creationId="{9020F73B-7C2C-49E2-54D1-DA5DFB050F6F}"/>
          </ac:spMkLst>
        </pc:spChg>
        <pc:spChg chg="del">
          <ac:chgData name="Jin Yixuan" userId="S::e0376976@u.nus.edu::66dce198-85a4-4eef-869f-1d5c90438e16" providerId="AD" clId="Web-{946B359F-4F4E-BB43-467E-4D39BEAE509A}" dt="2023-11-06T11:25:50.365" v="834"/>
          <ac:spMkLst>
            <pc:docMk/>
            <pc:sldMk cId="1359229669" sldId="270"/>
            <ac:spMk id="12" creationId="{A24E937A-AB2C-6501-914C-BFA5F015971F}"/>
          </ac:spMkLst>
        </pc:spChg>
        <pc:spChg chg="del">
          <ac:chgData name="Jin Yixuan" userId="S::e0376976@u.nus.edu::66dce198-85a4-4eef-869f-1d5c90438e16" providerId="AD" clId="Web-{946B359F-4F4E-BB43-467E-4D39BEAE509A}" dt="2023-11-06T11:25:51.240" v="835"/>
          <ac:spMkLst>
            <pc:docMk/>
            <pc:sldMk cId="1359229669" sldId="270"/>
            <ac:spMk id="13" creationId="{BD836ECA-C8E4-093D-AE7D-D21DFA2C5F84}"/>
          </ac:spMkLst>
        </pc:spChg>
        <pc:spChg chg="del">
          <ac:chgData name="Jin Yixuan" userId="S::e0376976@u.nus.edu::66dce198-85a4-4eef-869f-1d5c90438e16" providerId="AD" clId="Web-{946B359F-4F4E-BB43-467E-4D39BEAE509A}" dt="2023-11-06T11:25:51.975" v="836"/>
          <ac:spMkLst>
            <pc:docMk/>
            <pc:sldMk cId="1359229669" sldId="270"/>
            <ac:spMk id="14" creationId="{DD2E206B-A29E-7756-A47E-07C99A7E5E5C}"/>
          </ac:spMkLst>
        </pc:spChg>
        <pc:picChg chg="mod">
          <ac:chgData name="Jin Yixuan" userId="S::e0376976@u.nus.edu::66dce198-85a4-4eef-869f-1d5c90438e16" providerId="AD" clId="Web-{946B359F-4F4E-BB43-467E-4D39BEAE509A}" dt="2023-11-06T11:26:03.772" v="839" actId="14100"/>
          <ac:picMkLst>
            <pc:docMk/>
            <pc:sldMk cId="1359229669" sldId="270"/>
            <ac:picMk id="4" creationId="{1BB5C6BB-80B6-4950-890A-3D4903330038}"/>
          </ac:picMkLst>
        </pc:picChg>
      </pc:sldChg>
    </pc:docChg>
  </pc:docChgLst>
  <pc:docChgLst>
    <pc:chgData name="Qi Shuoli" userId="S::e1124031@u.nus.edu::f3435644-eed8-496c-a163-4bf567c0921a" providerId="AD" clId="Web-{DD10A984-4FDE-45A6-92F4-ED52BF9ACDDF}"/>
    <pc:docChg chg="modSld">
      <pc:chgData name="Qi Shuoli" userId="S::e1124031@u.nus.edu::f3435644-eed8-496c-a163-4bf567c0921a" providerId="AD" clId="Web-{DD10A984-4FDE-45A6-92F4-ED52BF9ACDDF}" dt="2023-11-07T04:34:48.636" v="86" actId="1076"/>
      <pc:docMkLst>
        <pc:docMk/>
      </pc:docMkLst>
      <pc:sldChg chg="addSp delSp modSp addAnim delAnim">
        <pc:chgData name="Qi Shuoli" userId="S::e1124031@u.nus.edu::f3435644-eed8-496c-a163-4bf567c0921a" providerId="AD" clId="Web-{DD10A984-4FDE-45A6-92F4-ED52BF9ACDDF}" dt="2023-11-07T04:29:20.344" v="51" actId="1076"/>
        <pc:sldMkLst>
          <pc:docMk/>
          <pc:sldMk cId="703088496" sldId="256"/>
        </pc:sldMkLst>
        <pc:picChg chg="add del mod">
          <ac:chgData name="Qi Shuoli" userId="S::e1124031@u.nus.edu::f3435644-eed8-496c-a163-4bf567c0921a" providerId="AD" clId="Web-{DD10A984-4FDE-45A6-92F4-ED52BF9ACDDF}" dt="2023-11-07T04:18:36.261" v="1"/>
          <ac:picMkLst>
            <pc:docMk/>
            <pc:sldMk cId="703088496" sldId="256"/>
            <ac:picMk id="3" creationId="{C55CB6F4-3C0E-182C-AD62-229D2A788727}"/>
          </ac:picMkLst>
        </pc:picChg>
        <pc:picChg chg="add del mod">
          <ac:chgData name="Qi Shuoli" userId="S::e1124031@u.nus.edu::f3435644-eed8-496c-a163-4bf567c0921a" providerId="AD" clId="Web-{DD10A984-4FDE-45A6-92F4-ED52BF9ACDDF}" dt="2023-11-07T04:22:21.409" v="37"/>
          <ac:picMkLst>
            <pc:docMk/>
            <pc:sldMk cId="703088496" sldId="256"/>
            <ac:picMk id="4" creationId="{924A91E5-BD9E-E03D-0D9F-98FD46FCC284}"/>
          </ac:picMkLst>
        </pc:picChg>
        <pc:picChg chg="add del mod">
          <ac:chgData name="Qi Shuoli" userId="S::e1124031@u.nus.edu::f3435644-eed8-496c-a163-4bf567c0921a" providerId="AD" clId="Web-{DD10A984-4FDE-45A6-92F4-ED52BF9ACDDF}" dt="2023-11-07T04:22:32.081" v="39"/>
          <ac:picMkLst>
            <pc:docMk/>
            <pc:sldMk cId="703088496" sldId="256"/>
            <ac:picMk id="5" creationId="{F31A751E-4DC8-1492-EFFC-2084F0F6E5B2}"/>
          </ac:picMkLst>
        </pc:picChg>
        <pc:picChg chg="add del mod">
          <ac:chgData name="Qi Shuoli" userId="S::e1124031@u.nus.edu::f3435644-eed8-496c-a163-4bf567c0921a" providerId="AD" clId="Web-{DD10A984-4FDE-45A6-92F4-ED52BF9ACDDF}" dt="2023-11-07T04:28:19.499" v="48"/>
          <ac:picMkLst>
            <pc:docMk/>
            <pc:sldMk cId="703088496" sldId="256"/>
            <ac:picMk id="6" creationId="{DC027766-DCBF-953A-9265-A1D488D4D2A7}"/>
          </ac:picMkLst>
        </pc:picChg>
        <pc:picChg chg="add mod">
          <ac:chgData name="Qi Shuoli" userId="S::e1124031@u.nus.edu::f3435644-eed8-496c-a163-4bf567c0921a" providerId="AD" clId="Web-{DD10A984-4FDE-45A6-92F4-ED52BF9ACDDF}" dt="2023-11-07T04:29:20.344" v="51" actId="1076"/>
          <ac:picMkLst>
            <pc:docMk/>
            <pc:sldMk cId="703088496" sldId="256"/>
            <ac:picMk id="7" creationId="{67C90572-A83E-AC22-7D04-A328F7E1E019}"/>
          </ac:picMkLst>
        </pc:picChg>
      </pc:sldChg>
      <pc:sldChg chg="addSp delSp modSp addAnim">
        <pc:chgData name="Qi Shuoli" userId="S::e1124031@u.nus.edu::f3435644-eed8-496c-a163-4bf567c0921a" providerId="AD" clId="Web-{DD10A984-4FDE-45A6-92F4-ED52BF9ACDDF}" dt="2023-11-07T04:31:47.177" v="59" actId="1076"/>
        <pc:sldMkLst>
          <pc:docMk/>
          <pc:sldMk cId="812316740" sldId="257"/>
        </pc:sldMkLst>
        <pc:picChg chg="add del mod">
          <ac:chgData name="Qi Shuoli" userId="S::e1124031@u.nus.edu::f3435644-eed8-496c-a163-4bf567c0921a" providerId="AD" clId="Web-{DD10A984-4FDE-45A6-92F4-ED52BF9ACDDF}" dt="2023-11-07T04:22:42.128" v="41"/>
          <ac:picMkLst>
            <pc:docMk/>
            <pc:sldMk cId="812316740" sldId="257"/>
            <ac:picMk id="3" creationId="{2F094B08-9865-3CC0-910B-4DFB281CA285}"/>
          </ac:picMkLst>
        </pc:picChg>
        <pc:picChg chg="add mod">
          <ac:chgData name="Qi Shuoli" userId="S::e1124031@u.nus.edu::f3435644-eed8-496c-a163-4bf567c0921a" providerId="AD" clId="Web-{DD10A984-4FDE-45A6-92F4-ED52BF9ACDDF}" dt="2023-11-07T04:31:47.177" v="59" actId="1076"/>
          <ac:picMkLst>
            <pc:docMk/>
            <pc:sldMk cId="812316740" sldId="257"/>
            <ac:picMk id="4" creationId="{1869D05F-996D-7609-B9CF-2C8BA07B9501}"/>
          </ac:picMkLst>
        </pc:picChg>
      </pc:sldChg>
      <pc:sldChg chg="addSp delSp modSp addAnim">
        <pc:chgData name="Qi Shuoli" userId="S::e1124031@u.nus.edu::f3435644-eed8-496c-a163-4bf567c0921a" providerId="AD" clId="Web-{DD10A984-4FDE-45A6-92F4-ED52BF9ACDDF}" dt="2023-11-07T04:30:33.237" v="54" actId="1076"/>
        <pc:sldMkLst>
          <pc:docMk/>
          <pc:sldMk cId="3007115504" sldId="258"/>
        </pc:sldMkLst>
        <pc:picChg chg="add del mod">
          <ac:chgData name="Qi Shuoli" userId="S::e1124031@u.nus.edu::f3435644-eed8-496c-a163-4bf567c0921a" providerId="AD" clId="Web-{DD10A984-4FDE-45A6-92F4-ED52BF9ACDDF}" dt="2023-11-07T04:22:39.956" v="40"/>
          <ac:picMkLst>
            <pc:docMk/>
            <pc:sldMk cId="3007115504" sldId="258"/>
            <ac:picMk id="3" creationId="{9C5D8F7C-CF97-DA48-7D8C-B27AA75211AA}"/>
          </ac:picMkLst>
        </pc:picChg>
        <pc:picChg chg="add mod">
          <ac:chgData name="Qi Shuoli" userId="S::e1124031@u.nus.edu::f3435644-eed8-496c-a163-4bf567c0921a" providerId="AD" clId="Web-{DD10A984-4FDE-45A6-92F4-ED52BF9ACDDF}" dt="2023-11-07T04:30:33.237" v="54" actId="1076"/>
          <ac:picMkLst>
            <pc:docMk/>
            <pc:sldMk cId="3007115504" sldId="258"/>
            <ac:picMk id="4" creationId="{920D40CD-3B35-7869-3E1A-CE86087CC873}"/>
          </ac:picMkLst>
        </pc:picChg>
      </pc:sldChg>
      <pc:sldChg chg="addSp delSp modSp addAnim">
        <pc:chgData name="Qi Shuoli" userId="S::e1124031@u.nus.edu::f3435644-eed8-496c-a163-4bf567c0921a" providerId="AD" clId="Web-{DD10A984-4FDE-45A6-92F4-ED52BF9ACDDF}" dt="2023-11-07T04:32:32.226" v="64" actId="1076"/>
        <pc:sldMkLst>
          <pc:docMk/>
          <pc:sldMk cId="9225035" sldId="259"/>
        </pc:sldMkLst>
        <pc:picChg chg="add del mod">
          <ac:chgData name="Qi Shuoli" userId="S::e1124031@u.nus.edu::f3435644-eed8-496c-a163-4bf567c0921a" providerId="AD" clId="Web-{DD10A984-4FDE-45A6-92F4-ED52BF9ACDDF}" dt="2023-11-07T04:22:44.019" v="42"/>
          <ac:picMkLst>
            <pc:docMk/>
            <pc:sldMk cId="9225035" sldId="259"/>
            <ac:picMk id="2" creationId="{25BDE3B9-BC4C-5E2B-AB63-0B0B18C3C514}"/>
          </ac:picMkLst>
        </pc:picChg>
        <pc:picChg chg="add mod">
          <ac:chgData name="Qi Shuoli" userId="S::e1124031@u.nus.edu::f3435644-eed8-496c-a163-4bf567c0921a" providerId="AD" clId="Web-{DD10A984-4FDE-45A6-92F4-ED52BF9ACDDF}" dt="2023-11-07T04:32:32.226" v="64" actId="1076"/>
          <ac:picMkLst>
            <pc:docMk/>
            <pc:sldMk cId="9225035" sldId="259"/>
            <ac:picMk id="3" creationId="{E78C5B1E-D73E-C512-594F-24B12A99295B}"/>
          </ac:picMkLst>
        </pc:picChg>
      </pc:sldChg>
      <pc:sldChg chg="addSp delSp modSp addAnim">
        <pc:chgData name="Qi Shuoli" userId="S::e1124031@u.nus.edu::f3435644-eed8-496c-a163-4bf567c0921a" providerId="AD" clId="Web-{DD10A984-4FDE-45A6-92F4-ED52BF9ACDDF}" dt="2023-11-07T04:33:42.103" v="72" actId="14100"/>
        <pc:sldMkLst>
          <pc:docMk/>
          <pc:sldMk cId="1814416093" sldId="260"/>
        </pc:sldMkLst>
        <pc:picChg chg="add del mod">
          <ac:chgData name="Qi Shuoli" userId="S::e1124031@u.nus.edu::f3435644-eed8-496c-a163-4bf567c0921a" providerId="AD" clId="Web-{DD10A984-4FDE-45A6-92F4-ED52BF9ACDDF}" dt="2023-11-07T04:22:49.332" v="44"/>
          <ac:picMkLst>
            <pc:docMk/>
            <pc:sldMk cId="1814416093" sldId="260"/>
            <ac:picMk id="2" creationId="{535E3FB7-68EC-4644-D635-4A23CA108936}"/>
          </ac:picMkLst>
        </pc:picChg>
        <pc:picChg chg="add mod">
          <ac:chgData name="Qi Shuoli" userId="S::e1124031@u.nus.edu::f3435644-eed8-496c-a163-4bf567c0921a" providerId="AD" clId="Web-{DD10A984-4FDE-45A6-92F4-ED52BF9ACDDF}" dt="2023-11-07T04:33:42.103" v="72" actId="14100"/>
          <ac:picMkLst>
            <pc:docMk/>
            <pc:sldMk cId="1814416093" sldId="260"/>
            <ac:picMk id="4" creationId="{9FBE323D-3916-B248-C09D-8890A36F28A4}"/>
          </ac:picMkLst>
        </pc:picChg>
      </pc:sldChg>
      <pc:sldChg chg="addSp delSp modSp addAnim">
        <pc:chgData name="Qi Shuoli" userId="S::e1124031@u.nus.edu::f3435644-eed8-496c-a163-4bf567c0921a" providerId="AD" clId="Web-{DD10A984-4FDE-45A6-92F4-ED52BF9ACDDF}" dt="2023-11-07T04:34:48.636" v="86" actId="1076"/>
        <pc:sldMkLst>
          <pc:docMk/>
          <pc:sldMk cId="580083745" sldId="261"/>
        </pc:sldMkLst>
        <pc:picChg chg="add del mod">
          <ac:chgData name="Qi Shuoli" userId="S::e1124031@u.nus.edu::f3435644-eed8-496c-a163-4bf567c0921a" providerId="AD" clId="Web-{DD10A984-4FDE-45A6-92F4-ED52BF9ACDDF}" dt="2023-11-07T04:22:51.535" v="45"/>
          <ac:picMkLst>
            <pc:docMk/>
            <pc:sldMk cId="580083745" sldId="261"/>
            <ac:picMk id="2" creationId="{F02C0514-3475-75E8-4F1A-B71A9DB56054}"/>
          </ac:picMkLst>
        </pc:picChg>
        <pc:picChg chg="add mod">
          <ac:chgData name="Qi Shuoli" userId="S::e1124031@u.nus.edu::f3435644-eed8-496c-a163-4bf567c0921a" providerId="AD" clId="Web-{DD10A984-4FDE-45A6-92F4-ED52BF9ACDDF}" dt="2023-11-07T04:34:48.636" v="86" actId="1076"/>
          <ac:picMkLst>
            <pc:docMk/>
            <pc:sldMk cId="580083745" sldId="261"/>
            <ac:picMk id="3" creationId="{FB3B14E6-DDF0-31AA-2077-2A39BFED8EF4}"/>
          </ac:picMkLst>
        </pc:picChg>
      </pc:sldChg>
      <pc:sldChg chg="addSp delSp modSp addAnim">
        <pc:chgData name="Qi Shuoli" userId="S::e1124031@u.nus.edu::f3435644-eed8-496c-a163-4bf567c0921a" providerId="AD" clId="Web-{DD10A984-4FDE-45A6-92F4-ED52BF9ACDDF}" dt="2023-11-07T04:32:51.726" v="68" actId="14100"/>
        <pc:sldMkLst>
          <pc:docMk/>
          <pc:sldMk cId="775331694" sldId="264"/>
        </pc:sldMkLst>
        <pc:picChg chg="add del mod">
          <ac:chgData name="Qi Shuoli" userId="S::e1124031@u.nus.edu::f3435644-eed8-496c-a163-4bf567c0921a" providerId="AD" clId="Web-{DD10A984-4FDE-45A6-92F4-ED52BF9ACDDF}" dt="2023-11-07T04:21:03.641" v="25"/>
          <ac:picMkLst>
            <pc:docMk/>
            <pc:sldMk cId="775331694" sldId="264"/>
            <ac:picMk id="2" creationId="{15064ECE-F616-05EC-84D9-866D5567820C}"/>
          </ac:picMkLst>
        </pc:picChg>
        <pc:picChg chg="add del mod">
          <ac:chgData name="Qi Shuoli" userId="S::e1124031@u.nus.edu::f3435644-eed8-496c-a163-4bf567c0921a" providerId="AD" clId="Web-{DD10A984-4FDE-45A6-92F4-ED52BF9ACDDF}" dt="2023-11-07T04:22:46.331" v="43"/>
          <ac:picMkLst>
            <pc:docMk/>
            <pc:sldMk cId="775331694" sldId="264"/>
            <ac:picMk id="3" creationId="{FF114F7C-8E5F-482A-5CA5-A4C8F91DDF6C}"/>
          </ac:picMkLst>
        </pc:picChg>
        <pc:picChg chg="add mod">
          <ac:chgData name="Qi Shuoli" userId="S::e1124031@u.nus.edu::f3435644-eed8-496c-a163-4bf567c0921a" providerId="AD" clId="Web-{DD10A984-4FDE-45A6-92F4-ED52BF9ACDDF}" dt="2023-11-07T04:32:51.726" v="68" actId="14100"/>
          <ac:picMkLst>
            <pc:docMk/>
            <pc:sldMk cId="775331694" sldId="264"/>
            <ac:picMk id="4" creationId="{3BEEE073-BEF0-B705-F3CB-3F7A812C2C8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AB3C9-F25A-4ADF-B07B-D9591A2F70F3}" type="datetimeFigureOut">
              <a:t>11/7/23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7CD78-8DA1-4C40-B302-E881F47B6170}" type="slidenum">
              <a:t>‹#›</a:t>
            </a:fld>
            <a:endParaRPr lang="zh-CN" altLang="en-US"/>
          </a:p>
        </p:txBody>
      </p:sp>
    </p:spTree>
    <p:extLst>
      <p:ext uri="{BB962C8B-B14F-4D97-AF65-F5344CB8AC3E}">
        <p14:creationId xmlns:p14="http://schemas.microsoft.com/office/powerpoint/2010/main" val="23569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fontAlgn="base"/>
            <a:endParaRPr lang="en-US" altLang="zh-CN" sz="1800" b="0" i="0">
              <a:solidFill>
                <a:srgbClr val="000000"/>
              </a:solidFill>
              <a:effectLst/>
              <a:latin typeface="Calibri"/>
              <a:ea typeface="等线"/>
              <a:cs typeface="Calibri"/>
            </a:endParaRPr>
          </a:p>
          <a:p>
            <a:endParaRPr lang="en-US" altLang="zh-CN">
              <a:ea typeface="等线" panose="02010600030101010101" pitchFamily="2" charset="-122"/>
            </a:endParaRPr>
          </a:p>
        </p:txBody>
      </p:sp>
      <p:sp>
        <p:nvSpPr>
          <p:cNvPr id="4" name="灯片编号占位符 3"/>
          <p:cNvSpPr>
            <a:spLocks noGrp="1"/>
          </p:cNvSpPr>
          <p:nvPr>
            <p:ph type="sldNum" sz="quarter" idx="5"/>
          </p:nvPr>
        </p:nvSpPr>
        <p:spPr/>
        <p:txBody>
          <a:bodyPr/>
          <a:lstStyle/>
          <a:p>
            <a:fld id="{54FD9477-098E-424D-B44A-91271C646EA3}" type="slidenum">
              <a:rPr kumimoji="1" lang="zh-CN" altLang="en-US" smtClean="0"/>
              <a:t>12</a:t>
            </a:fld>
            <a:endParaRPr kumimoji="1" lang="zh-CN" altLang="en-US"/>
          </a:p>
        </p:txBody>
      </p:sp>
    </p:spTree>
    <p:extLst>
      <p:ext uri="{BB962C8B-B14F-4D97-AF65-F5344CB8AC3E}">
        <p14:creationId xmlns:p14="http://schemas.microsoft.com/office/powerpoint/2010/main" val="79744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5"/>
          </p:nvPr>
        </p:nvSpPr>
        <p:spPr/>
        <p:txBody>
          <a:bodyPr/>
          <a:lstStyle/>
          <a:p>
            <a:fld id="{54FD9477-098E-424D-B44A-91271C646EA3}" type="slidenum">
              <a:rPr kumimoji="1" lang="zh-CN" altLang="en-US" smtClean="0"/>
              <a:t>13</a:t>
            </a:fld>
            <a:endParaRPr kumimoji="1" lang="zh-CN" altLang="en-US"/>
          </a:p>
        </p:txBody>
      </p:sp>
    </p:spTree>
    <p:extLst>
      <p:ext uri="{BB962C8B-B14F-4D97-AF65-F5344CB8AC3E}">
        <p14:creationId xmlns:p14="http://schemas.microsoft.com/office/powerpoint/2010/main" val="31616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ea typeface="等线"/>
            </a:endParaRPr>
          </a:p>
        </p:txBody>
      </p:sp>
      <p:sp>
        <p:nvSpPr>
          <p:cNvPr id="4" name="灯片编号占位符 3"/>
          <p:cNvSpPr>
            <a:spLocks noGrp="1"/>
          </p:cNvSpPr>
          <p:nvPr>
            <p:ph type="sldNum" sz="quarter" idx="5"/>
          </p:nvPr>
        </p:nvSpPr>
        <p:spPr/>
        <p:txBody>
          <a:bodyPr/>
          <a:lstStyle/>
          <a:p>
            <a:fld id="{54FD9477-098E-424D-B44A-91271C646EA3}" type="slidenum">
              <a:rPr kumimoji="1" lang="zh-CN" altLang="en-US" smtClean="0"/>
              <a:t>14</a:t>
            </a:fld>
            <a:endParaRPr kumimoji="1" lang="zh-CN" altLang="en-US"/>
          </a:p>
        </p:txBody>
      </p:sp>
    </p:spTree>
    <p:extLst>
      <p:ext uri="{BB962C8B-B14F-4D97-AF65-F5344CB8AC3E}">
        <p14:creationId xmlns:p14="http://schemas.microsoft.com/office/powerpoint/2010/main" val="588043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428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1661" y="1796910"/>
            <a:ext cx="10482139" cy="2130321"/>
          </a:xfrm>
        </p:spPr>
        <p:txBody>
          <a:bodyPr anchor="t"/>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871661" y="4184509"/>
            <a:ext cx="10482139" cy="1073291"/>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a:p>
        </p:txBody>
      </p:sp>
      <p:sp>
        <p:nvSpPr>
          <p:cNvPr id="7" name="Text Box 20"/>
          <p:cNvSpPr txBox="1">
            <a:spLocks noChangeArrowheads="1"/>
          </p:cNvSpPr>
          <p:nvPr userDrawn="1"/>
        </p:nvSpPr>
        <p:spPr bwMode="auto">
          <a:xfrm>
            <a:off x="766154" y="6427459"/>
            <a:ext cx="2852063" cy="20005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defRPr/>
            </a:pPr>
            <a:r>
              <a:rPr lang="en-US" altLang="en-US" sz="700">
                <a:solidFill>
                  <a:schemeClr val="bg1"/>
                </a:solidFill>
                <a:latin typeface="Arial" panose="020B0604020202020204" pitchFamily="34" charset="0"/>
                <a:cs typeface="Arial" panose="020B0604020202020204" pitchFamily="34" charset="0"/>
              </a:rPr>
              <a:t>© Copyright National University of Singapore. All Rights Reserved. </a:t>
            </a:r>
          </a:p>
        </p:txBody>
      </p:sp>
      <p:sp>
        <p:nvSpPr>
          <p:cNvPr id="9" name="Rectangle 8"/>
          <p:cNvSpPr/>
          <p:nvPr userDrawn="1"/>
        </p:nvSpPr>
        <p:spPr>
          <a:xfrm>
            <a:off x="0" y="1855177"/>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5661" y="312200"/>
            <a:ext cx="1773600" cy="810163"/>
          </a:xfrm>
          <a:prstGeom prst="rect">
            <a:avLst/>
          </a:prstGeom>
        </p:spPr>
      </p:pic>
    </p:spTree>
    <p:extLst>
      <p:ext uri="{BB962C8B-B14F-4D97-AF65-F5344CB8AC3E}">
        <p14:creationId xmlns:p14="http://schemas.microsoft.com/office/powerpoint/2010/main" val="1855888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83466"/>
            <a:ext cx="7379208" cy="462565"/>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a:p>
        </p:txBody>
      </p:sp>
      <p:sp>
        <p:nvSpPr>
          <p:cNvPr id="8" name="Rectangle 7"/>
          <p:cNvSpPr/>
          <p:nvPr userDrawn="1"/>
        </p:nvSpPr>
        <p:spPr>
          <a:xfrm>
            <a:off x="288759" y="270292"/>
            <a:ext cx="243840" cy="462565"/>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Rectangle 7">
            <a:extLst>
              <a:ext uri="{FF2B5EF4-FFF2-40B4-BE49-F238E27FC236}">
                <a16:creationId xmlns:a16="http://schemas.microsoft.com/office/drawing/2014/main" id="{68F270F8-6247-4778-5C8D-1F5F1FD984F6}"/>
              </a:ext>
            </a:extLst>
          </p:cNvPr>
          <p:cNvSpPr/>
          <p:nvPr userDrawn="1"/>
        </p:nvSpPr>
        <p:spPr>
          <a:xfrm>
            <a:off x="594360" y="270292"/>
            <a:ext cx="88392" cy="462565"/>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858320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a:p>
        </p:txBody>
      </p:sp>
      <p:sp>
        <p:nvSpPr>
          <p:cNvPr id="8" name="Rectangle 7"/>
          <p:cNvSpPr/>
          <p:nvPr userDrawn="1"/>
        </p:nvSpPr>
        <p:spPr>
          <a:xfrm>
            <a:off x="0" y="3757976"/>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934082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2E482B0-A764-7649-BFD8-7624B53F13A9}" type="slidenum">
              <a:rPr lang="en-GB" smtClean="0"/>
              <a:pPr/>
              <a:t>‹#›</a:t>
            </a:fld>
            <a:endParaRPr lang="en-GB"/>
          </a:p>
        </p:txBody>
      </p:sp>
      <p:sp>
        <p:nvSpPr>
          <p:cNvPr id="9" name="Rectangle 8"/>
          <p:cNvSpPr/>
          <p:nvPr userDrawn="1"/>
        </p:nvSpPr>
        <p:spPr>
          <a:xfrm>
            <a:off x="0" y="686531"/>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816499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C2E482B0-A764-7649-BFD8-7624B53F13A9}" type="slidenum">
              <a:rPr lang="en-GB" smtClean="0"/>
              <a:pPr/>
              <a:t>‹#›</a:t>
            </a:fld>
            <a:endParaRPr lang="en-GB"/>
          </a:p>
        </p:txBody>
      </p:sp>
      <p:sp>
        <p:nvSpPr>
          <p:cNvPr id="11" name="Rectangle 10"/>
          <p:cNvSpPr/>
          <p:nvPr userDrawn="1"/>
        </p:nvSpPr>
        <p:spPr>
          <a:xfrm>
            <a:off x="0" y="686531"/>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286999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C2E482B0-A764-7649-BFD8-7624B53F13A9}" type="slidenum">
              <a:rPr lang="en-GB" smtClean="0"/>
              <a:pPr/>
              <a:t>‹#›</a:t>
            </a:fld>
            <a:endParaRPr lang="en-GB"/>
          </a:p>
        </p:txBody>
      </p:sp>
    </p:spTree>
    <p:extLst>
      <p:ext uri="{BB962C8B-B14F-4D97-AF65-F5344CB8AC3E}">
        <p14:creationId xmlns:p14="http://schemas.microsoft.com/office/powerpoint/2010/main" val="1144329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E482B0-A764-7649-BFD8-7624B53F13A9}" type="slidenum">
              <a:rPr lang="en-GB" smtClean="0"/>
              <a:pPr/>
              <a:t>‹#›</a:t>
            </a:fld>
            <a:endParaRPr lang="en-GB"/>
          </a:p>
        </p:txBody>
      </p:sp>
    </p:spTree>
    <p:extLst>
      <p:ext uri="{BB962C8B-B14F-4D97-AF65-F5344CB8AC3E}">
        <p14:creationId xmlns:p14="http://schemas.microsoft.com/office/powerpoint/2010/main" val="2023292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2E482B0-A764-7649-BFD8-7624B53F13A9}" type="slidenum">
              <a:rPr lang="en-GB" smtClean="0"/>
              <a:pPr/>
              <a:t>‹#›</a:t>
            </a:fld>
            <a:endParaRPr lang="en-GB"/>
          </a:p>
        </p:txBody>
      </p:sp>
      <p:sp>
        <p:nvSpPr>
          <p:cNvPr id="9" name="Rectangle 8"/>
          <p:cNvSpPr/>
          <p:nvPr userDrawn="1"/>
        </p:nvSpPr>
        <p:spPr>
          <a:xfrm>
            <a:off x="0" y="1177927"/>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7996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C2E482B0-A764-7649-BFD8-7624B53F13A9}" type="slidenum">
              <a:rPr lang="en-GB" smtClean="0"/>
              <a:pPr/>
              <a:t>‹#›</a:t>
            </a:fld>
            <a:endParaRPr lang="en-GB"/>
          </a:p>
        </p:txBody>
      </p:sp>
      <p:sp>
        <p:nvSpPr>
          <p:cNvPr id="9" name="Rectangle 8"/>
          <p:cNvSpPr/>
          <p:nvPr userDrawn="1"/>
        </p:nvSpPr>
        <p:spPr>
          <a:xfrm>
            <a:off x="0" y="1177927"/>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1844056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a:p>
        </p:txBody>
      </p:sp>
      <p:sp>
        <p:nvSpPr>
          <p:cNvPr id="8" name="Rectangle 7"/>
          <p:cNvSpPr/>
          <p:nvPr userDrawn="1"/>
        </p:nvSpPr>
        <p:spPr>
          <a:xfrm>
            <a:off x="0" y="686531"/>
            <a:ext cx="682752" cy="682752"/>
          </a:xfrm>
          <a:prstGeom prst="rect">
            <a:avLst/>
          </a:prstGeom>
          <a:solidFill>
            <a:srgbClr val="ED7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569820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C2E482B0-A764-7649-BFD8-7624B53F13A9}" type="slidenum">
              <a:rPr lang="en-GB" smtClean="0"/>
              <a:pPr/>
              <a:t>‹#›</a:t>
            </a:fld>
            <a:endParaRPr lang="en-GB"/>
          </a:p>
        </p:txBody>
      </p:sp>
    </p:spTree>
    <p:extLst>
      <p:ext uri="{BB962C8B-B14F-4D97-AF65-F5344CB8AC3E}">
        <p14:creationId xmlns:p14="http://schemas.microsoft.com/office/powerpoint/2010/main" val="134223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17B11-CCD8-4EEC-AD7E-F410C1454966}" type="datetimeFigureOut">
              <a:rPr lang="zh-CN" altLang="en-US" smtClean="0"/>
              <a:t>2023/11/7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363200" y="6356351"/>
            <a:ext cx="990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fld id="{C2E482B0-A764-7649-BFD8-7624B53F13A9}" type="slidenum">
              <a:rPr lang="en-GB" smtClean="0"/>
              <a:pPr/>
              <a:t>‹#›</a:t>
            </a:fld>
            <a:endParaRPr lang="en-GB"/>
          </a:p>
        </p:txBody>
      </p:sp>
      <p:sp>
        <p:nvSpPr>
          <p:cNvPr id="7" name="Text Box 20"/>
          <p:cNvSpPr txBox="1">
            <a:spLocks noChangeArrowheads="1"/>
          </p:cNvSpPr>
          <p:nvPr userDrawn="1"/>
        </p:nvSpPr>
        <p:spPr bwMode="auto">
          <a:xfrm>
            <a:off x="733361" y="6427459"/>
            <a:ext cx="2852063" cy="20005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Century Gothic" panose="020B0502020202020204" pitchFamily="34" charset="0"/>
                <a:ea typeface="MS PGothic" panose="020B0600070205080204" pitchFamily="34" charset="-128"/>
              </a:defRPr>
            </a:lvl1pPr>
            <a:lvl2pPr marL="742950" indent="-285750" eaLnBrk="0" hangingPunct="0">
              <a:defRPr sz="2400">
                <a:solidFill>
                  <a:schemeClr val="tx1"/>
                </a:solidFill>
                <a:latin typeface="Century Gothic" panose="020B0502020202020204" pitchFamily="34" charset="0"/>
                <a:ea typeface="MS PGothic" panose="020B0600070205080204" pitchFamily="34" charset="-128"/>
              </a:defRPr>
            </a:lvl2pPr>
            <a:lvl3pPr marL="1143000" indent="-228600" eaLnBrk="0" hangingPunct="0">
              <a:defRPr sz="2400">
                <a:solidFill>
                  <a:schemeClr val="tx1"/>
                </a:solidFill>
                <a:latin typeface="Century Gothic" panose="020B0502020202020204" pitchFamily="34" charset="0"/>
                <a:ea typeface="MS PGothic" panose="020B0600070205080204" pitchFamily="34" charset="-128"/>
              </a:defRPr>
            </a:lvl3pPr>
            <a:lvl4pPr marL="1600200" indent="-228600" eaLnBrk="0" hangingPunct="0">
              <a:defRPr sz="2400">
                <a:solidFill>
                  <a:schemeClr val="tx1"/>
                </a:solidFill>
                <a:latin typeface="Century Gothic" panose="020B0502020202020204" pitchFamily="34" charset="0"/>
                <a:ea typeface="MS PGothic" panose="020B0600070205080204" pitchFamily="34" charset="-128"/>
              </a:defRPr>
            </a:lvl4pPr>
            <a:lvl5pPr marL="2057400" indent="-228600" eaLnBrk="0" hangingPunct="0">
              <a:defRPr sz="2400">
                <a:solidFill>
                  <a:schemeClr val="tx1"/>
                </a:solidFill>
                <a:latin typeface="Century Gothic" panose="020B0502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entury Gothic" panose="020B0502020202020204" pitchFamily="34" charset="0"/>
                <a:ea typeface="MS PGothic" panose="020B0600070205080204" pitchFamily="34" charset="-128"/>
              </a:defRPr>
            </a:lvl9pPr>
          </a:lstStyle>
          <a:p>
            <a:pPr algn="l">
              <a:defRPr/>
            </a:pPr>
            <a:r>
              <a:rPr lang="en-US" altLang="en-US" sz="700">
                <a:solidFill>
                  <a:srgbClr val="004282"/>
                </a:solidFill>
                <a:latin typeface="Arial" charset="0"/>
                <a:ea typeface="Arial" charset="0"/>
                <a:cs typeface="Arial" charset="0"/>
              </a:rPr>
              <a:t>© Copyright National University of Singapore. All Rights Reserved. </a:t>
            </a:r>
          </a:p>
        </p:txBody>
      </p:sp>
    </p:spTree>
    <p:extLst>
      <p:ext uri="{BB962C8B-B14F-4D97-AF65-F5344CB8AC3E}">
        <p14:creationId xmlns:p14="http://schemas.microsoft.com/office/powerpoint/2010/main" val="8826397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lnSpc>
          <a:spcPct val="90000"/>
        </a:lnSpc>
        <a:spcBef>
          <a:spcPct val="0"/>
        </a:spcBef>
        <a:buNone/>
        <a:defRPr sz="4400" kern="1200">
          <a:solidFill>
            <a:srgbClr val="004282"/>
          </a:solidFill>
          <a:latin typeface="Arial" charset="0"/>
          <a:ea typeface="Arial" charset="0"/>
          <a:cs typeface="Arial"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004282"/>
          </a:solidFill>
          <a:latin typeface="Arial" charset="0"/>
          <a:ea typeface="Arial" charset="0"/>
          <a:cs typeface="Arial"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004282"/>
          </a:solidFill>
          <a:latin typeface="Arial" charset="0"/>
          <a:ea typeface="Arial" charset="0"/>
          <a:cs typeface="Arial"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004282"/>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004282"/>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FBD4AD-78C2-AFFF-83D5-C022042EE197}"/>
              </a:ext>
            </a:extLst>
          </p:cNvPr>
          <p:cNvSpPr/>
          <p:nvPr/>
        </p:nvSpPr>
        <p:spPr>
          <a:xfrm>
            <a:off x="4734127" y="1102468"/>
            <a:ext cx="308042" cy="518808"/>
          </a:xfrm>
          <a:prstGeom prst="rect">
            <a:avLst/>
          </a:prstGeom>
          <a:solidFill>
            <a:srgbClr val="004282"/>
          </a:solidFill>
          <a:ln>
            <a:solidFill>
              <a:srgbClr val="004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3088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810-3517-87C5-9F27-A8CE52B46EED}"/>
              </a:ext>
            </a:extLst>
          </p:cNvPr>
          <p:cNvSpPr>
            <a:spLocks noGrp="1"/>
          </p:cNvSpPr>
          <p:nvPr>
            <p:ph type="title"/>
          </p:nvPr>
        </p:nvSpPr>
        <p:spPr/>
        <p:txBody>
          <a:bodyPr>
            <a:noAutofit/>
          </a:bodyPr>
          <a:lstStyle/>
          <a:p>
            <a:r>
              <a:rPr lang="en-US" sz="3200" b="1">
                <a:latin typeface="Arial"/>
                <a:cs typeface="Arial"/>
              </a:rPr>
              <a:t>Exploratory Data Analysis</a:t>
            </a:r>
            <a:endParaRPr lang="en-US" sz="3200">
              <a:latin typeface="Arial"/>
              <a:cs typeface="Arial"/>
            </a:endParaRPr>
          </a:p>
        </p:txBody>
      </p:sp>
      <p:pic>
        <p:nvPicPr>
          <p:cNvPr id="4" name="Content Placeholder 3" descr="A screenshot of a graph&#10;&#10;Description automatically generated">
            <a:extLst>
              <a:ext uri="{FF2B5EF4-FFF2-40B4-BE49-F238E27FC236}">
                <a16:creationId xmlns:a16="http://schemas.microsoft.com/office/drawing/2014/main" id="{1BB5C6BB-80B6-4950-890A-3D4903330038}"/>
              </a:ext>
            </a:extLst>
          </p:cNvPr>
          <p:cNvPicPr>
            <a:picLocks noGrp="1" noChangeAspect="1"/>
          </p:cNvPicPr>
          <p:nvPr>
            <p:ph idx="1"/>
          </p:nvPr>
        </p:nvPicPr>
        <p:blipFill>
          <a:blip r:embed="rId2"/>
          <a:stretch>
            <a:fillRect/>
          </a:stretch>
        </p:blipFill>
        <p:spPr>
          <a:xfrm>
            <a:off x="1570490" y="1720522"/>
            <a:ext cx="9051020" cy="4114857"/>
          </a:xfrm>
        </p:spPr>
      </p:pic>
      <p:sp>
        <p:nvSpPr>
          <p:cNvPr id="6" name="TextBox 5">
            <a:extLst>
              <a:ext uri="{FF2B5EF4-FFF2-40B4-BE49-F238E27FC236}">
                <a16:creationId xmlns:a16="http://schemas.microsoft.com/office/drawing/2014/main" id="{19761AE1-F2BC-6887-E666-61D7AFADCBC8}"/>
              </a:ext>
            </a:extLst>
          </p:cNvPr>
          <p:cNvSpPr txBox="1"/>
          <p:nvPr/>
        </p:nvSpPr>
        <p:spPr>
          <a:xfrm>
            <a:off x="580571" y="858762"/>
            <a:ext cx="7547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b="1">
                <a:solidFill>
                  <a:schemeClr val="accent2"/>
                </a:solidFill>
                <a:latin typeface="等线"/>
                <a:ea typeface="等线"/>
                <a:cs typeface="Calibri"/>
              </a:rPr>
              <a:t>Peak and</a:t>
            </a:r>
            <a:r>
              <a:rPr lang="en-US" sz="2000" b="1">
                <a:solidFill>
                  <a:schemeClr val="accent2"/>
                </a:solidFill>
                <a:latin typeface="等线"/>
                <a:ea typeface="+mn-lt"/>
                <a:cs typeface="Calibri"/>
              </a:rPr>
              <a:t> </a:t>
            </a:r>
            <a:r>
              <a:rPr lang="en-US" sz="2000" b="1">
                <a:solidFill>
                  <a:schemeClr val="accent2"/>
                </a:solidFill>
                <a:latin typeface="等线"/>
                <a:ea typeface="等线"/>
                <a:cs typeface="Calibri"/>
              </a:rPr>
              <a:t>Off-Peak Times</a:t>
            </a:r>
            <a:endParaRPr lang="en-US" sz="2000" b="1">
              <a:solidFill>
                <a:schemeClr val="accent2"/>
              </a:solidFill>
              <a:ea typeface="等线" panose="020F0502020204030204"/>
            </a:endParaRPr>
          </a:p>
        </p:txBody>
      </p:sp>
      <p:sp>
        <p:nvSpPr>
          <p:cNvPr id="8" name="文本框 11">
            <a:extLst>
              <a:ext uri="{FF2B5EF4-FFF2-40B4-BE49-F238E27FC236}">
                <a16:creationId xmlns:a16="http://schemas.microsoft.com/office/drawing/2014/main" id="{E7690B64-2001-963B-BD4B-426969FD62FA}"/>
              </a:ext>
            </a:extLst>
          </p:cNvPr>
          <p:cNvSpPr txBox="1"/>
          <p:nvPr/>
        </p:nvSpPr>
        <p:spPr>
          <a:xfrm>
            <a:off x="229440" y="2579222"/>
            <a:ext cx="1201294" cy="1323439"/>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 of Pickups for Each Hour of the Day</a:t>
            </a:r>
            <a:endParaRPr lang="en-US" sz="1600" b="1">
              <a:solidFill>
                <a:schemeClr val="tx1"/>
              </a:solidFill>
              <a:latin typeface="Arial"/>
              <a:ea typeface="等线"/>
              <a:cs typeface="Arial"/>
            </a:endParaRPr>
          </a:p>
        </p:txBody>
      </p:sp>
      <p:sp>
        <p:nvSpPr>
          <p:cNvPr id="9" name="文本框 11">
            <a:extLst>
              <a:ext uri="{FF2B5EF4-FFF2-40B4-BE49-F238E27FC236}">
                <a16:creationId xmlns:a16="http://schemas.microsoft.com/office/drawing/2014/main" id="{01548FE9-813B-751B-C9BD-519FE0DB1410}"/>
              </a:ext>
            </a:extLst>
          </p:cNvPr>
          <p:cNvSpPr txBox="1"/>
          <p:nvPr/>
        </p:nvSpPr>
        <p:spPr>
          <a:xfrm>
            <a:off x="229440" y="4195187"/>
            <a:ext cx="1201294" cy="1569660"/>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Total Order Count and Total Fare for Each Hour</a:t>
            </a:r>
            <a:endParaRPr lang="en-US" sz="1600" b="1">
              <a:solidFill>
                <a:schemeClr val="tx1"/>
              </a:solidFill>
              <a:latin typeface="Arial"/>
              <a:ea typeface="等线"/>
              <a:cs typeface="Arial"/>
            </a:endParaRPr>
          </a:p>
        </p:txBody>
      </p:sp>
      <p:sp>
        <p:nvSpPr>
          <p:cNvPr id="10" name="文本框 11">
            <a:extLst>
              <a:ext uri="{FF2B5EF4-FFF2-40B4-BE49-F238E27FC236}">
                <a16:creationId xmlns:a16="http://schemas.microsoft.com/office/drawing/2014/main" id="{C93EDDEB-B128-038F-0422-FB156E9B68E6}"/>
              </a:ext>
            </a:extLst>
          </p:cNvPr>
          <p:cNvSpPr txBox="1"/>
          <p:nvPr/>
        </p:nvSpPr>
        <p:spPr>
          <a:xfrm>
            <a:off x="4656922" y="1068359"/>
            <a:ext cx="2304879" cy="83099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Average Order Count and Average Fare for Each Day of the Week</a:t>
            </a:r>
            <a:endParaRPr lang="en-US" sz="1600" b="1">
              <a:solidFill>
                <a:schemeClr val="tx1"/>
              </a:solidFill>
              <a:latin typeface="Arial"/>
              <a:ea typeface="等线"/>
              <a:cs typeface="Arial"/>
            </a:endParaRPr>
          </a:p>
        </p:txBody>
      </p:sp>
      <p:sp>
        <p:nvSpPr>
          <p:cNvPr id="11" name="文本框 11">
            <a:extLst>
              <a:ext uri="{FF2B5EF4-FFF2-40B4-BE49-F238E27FC236}">
                <a16:creationId xmlns:a16="http://schemas.microsoft.com/office/drawing/2014/main" id="{9020F73B-7C2C-49E2-54D1-DA5DFB050F6F}"/>
              </a:ext>
            </a:extLst>
          </p:cNvPr>
          <p:cNvSpPr txBox="1"/>
          <p:nvPr/>
        </p:nvSpPr>
        <p:spPr>
          <a:xfrm>
            <a:off x="4656922" y="5837428"/>
            <a:ext cx="2304879" cy="83099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24-Hour Analysis for Weekdays &amp; Weekends</a:t>
            </a:r>
            <a:endParaRPr lang="en-US" sz="1600" b="1">
              <a:solidFill>
                <a:schemeClr val="tx1"/>
              </a:solidFill>
              <a:latin typeface="Arial"/>
              <a:ea typeface="等线"/>
              <a:cs typeface="Arial"/>
            </a:endParaRPr>
          </a:p>
        </p:txBody>
      </p:sp>
      <p:sp>
        <p:nvSpPr>
          <p:cNvPr id="12" name="文本框 11">
            <a:extLst>
              <a:ext uri="{FF2B5EF4-FFF2-40B4-BE49-F238E27FC236}">
                <a16:creationId xmlns:a16="http://schemas.microsoft.com/office/drawing/2014/main" id="{A24E937A-AB2C-6501-914C-BFA5F015971F}"/>
              </a:ext>
            </a:extLst>
          </p:cNvPr>
          <p:cNvSpPr txBox="1"/>
          <p:nvPr/>
        </p:nvSpPr>
        <p:spPr>
          <a:xfrm>
            <a:off x="10700370" y="2421566"/>
            <a:ext cx="1358949" cy="1077218"/>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Rain Status vs Average Order Count</a:t>
            </a:r>
            <a:endParaRPr lang="en-US" sz="1600" b="1">
              <a:solidFill>
                <a:schemeClr val="tx1"/>
              </a:solidFill>
              <a:latin typeface="Arial"/>
              <a:ea typeface="等线"/>
              <a:cs typeface="Arial"/>
            </a:endParaRPr>
          </a:p>
        </p:txBody>
      </p:sp>
      <p:sp>
        <p:nvSpPr>
          <p:cNvPr id="13" name="文本框 11">
            <a:extLst>
              <a:ext uri="{FF2B5EF4-FFF2-40B4-BE49-F238E27FC236}">
                <a16:creationId xmlns:a16="http://schemas.microsoft.com/office/drawing/2014/main" id="{BD836ECA-C8E4-093D-AE7D-D21DFA2C5F84}"/>
              </a:ext>
            </a:extLst>
          </p:cNvPr>
          <p:cNvSpPr txBox="1"/>
          <p:nvPr/>
        </p:nvSpPr>
        <p:spPr>
          <a:xfrm>
            <a:off x="10700370" y="3656532"/>
            <a:ext cx="1358949" cy="83099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Rain Status vs Average Distance</a:t>
            </a:r>
            <a:endParaRPr lang="en-US" sz="1600" b="1">
              <a:solidFill>
                <a:schemeClr val="tx1"/>
              </a:solidFill>
              <a:latin typeface="Arial"/>
              <a:ea typeface="等线"/>
              <a:cs typeface="Arial"/>
            </a:endParaRPr>
          </a:p>
        </p:txBody>
      </p:sp>
      <p:sp>
        <p:nvSpPr>
          <p:cNvPr id="14" name="文本框 11">
            <a:extLst>
              <a:ext uri="{FF2B5EF4-FFF2-40B4-BE49-F238E27FC236}">
                <a16:creationId xmlns:a16="http://schemas.microsoft.com/office/drawing/2014/main" id="{DD2E206B-A29E-7756-A47E-07C99A7E5E5C}"/>
              </a:ext>
            </a:extLst>
          </p:cNvPr>
          <p:cNvSpPr txBox="1"/>
          <p:nvPr/>
        </p:nvSpPr>
        <p:spPr>
          <a:xfrm>
            <a:off x="10700370" y="4641877"/>
            <a:ext cx="1358949" cy="1077218"/>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Rain Status vs Average Fare Amount</a:t>
            </a:r>
            <a:endParaRPr lang="en-US" sz="1600" b="1">
              <a:solidFill>
                <a:schemeClr val="tx1"/>
              </a:solidFill>
              <a:latin typeface="Arial"/>
              <a:ea typeface="等线"/>
              <a:cs typeface="Arial"/>
            </a:endParaRPr>
          </a:p>
        </p:txBody>
      </p:sp>
    </p:spTree>
    <p:extLst>
      <p:ext uri="{BB962C8B-B14F-4D97-AF65-F5344CB8AC3E}">
        <p14:creationId xmlns:p14="http://schemas.microsoft.com/office/powerpoint/2010/main" val="254025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3810-3517-87C5-9F27-A8CE52B46EED}"/>
              </a:ext>
            </a:extLst>
          </p:cNvPr>
          <p:cNvSpPr>
            <a:spLocks noGrp="1"/>
          </p:cNvSpPr>
          <p:nvPr>
            <p:ph type="title"/>
          </p:nvPr>
        </p:nvSpPr>
        <p:spPr/>
        <p:txBody>
          <a:bodyPr>
            <a:noAutofit/>
          </a:bodyPr>
          <a:lstStyle/>
          <a:p>
            <a:r>
              <a:rPr lang="en-US" sz="3200" b="1">
                <a:latin typeface="Arial"/>
                <a:cs typeface="Arial"/>
              </a:rPr>
              <a:t>Exploratory Data Analysis</a:t>
            </a:r>
            <a:endParaRPr lang="en-US" sz="3200">
              <a:latin typeface="Arial"/>
              <a:cs typeface="Arial"/>
            </a:endParaRPr>
          </a:p>
        </p:txBody>
      </p:sp>
      <p:pic>
        <p:nvPicPr>
          <p:cNvPr id="4" name="Content Placeholder 3" descr="A screenshot of a graph&#10;&#10;Description automatically generated">
            <a:extLst>
              <a:ext uri="{FF2B5EF4-FFF2-40B4-BE49-F238E27FC236}">
                <a16:creationId xmlns:a16="http://schemas.microsoft.com/office/drawing/2014/main" id="{1BB5C6BB-80B6-4950-890A-3D4903330038}"/>
              </a:ext>
            </a:extLst>
          </p:cNvPr>
          <p:cNvPicPr>
            <a:picLocks noGrp="1" noChangeAspect="1"/>
          </p:cNvPicPr>
          <p:nvPr>
            <p:ph idx="1"/>
          </p:nvPr>
        </p:nvPicPr>
        <p:blipFill>
          <a:blip r:embed="rId2"/>
          <a:stretch>
            <a:fillRect/>
          </a:stretch>
        </p:blipFill>
        <p:spPr>
          <a:xfrm>
            <a:off x="585145" y="1444625"/>
            <a:ext cx="6909538" cy="3129513"/>
          </a:xfrm>
        </p:spPr>
      </p:pic>
      <p:sp>
        <p:nvSpPr>
          <p:cNvPr id="6" name="TextBox 5">
            <a:extLst>
              <a:ext uri="{FF2B5EF4-FFF2-40B4-BE49-F238E27FC236}">
                <a16:creationId xmlns:a16="http://schemas.microsoft.com/office/drawing/2014/main" id="{19761AE1-F2BC-6887-E666-61D7AFADCBC8}"/>
              </a:ext>
            </a:extLst>
          </p:cNvPr>
          <p:cNvSpPr txBox="1"/>
          <p:nvPr/>
        </p:nvSpPr>
        <p:spPr>
          <a:xfrm>
            <a:off x="580571" y="858762"/>
            <a:ext cx="7547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b="1">
                <a:solidFill>
                  <a:schemeClr val="accent2"/>
                </a:solidFill>
                <a:latin typeface="等线"/>
                <a:ea typeface="等线"/>
                <a:cs typeface="Calibri"/>
              </a:rPr>
              <a:t>Peak and</a:t>
            </a:r>
            <a:r>
              <a:rPr lang="en-US" sz="2000" b="1">
                <a:solidFill>
                  <a:schemeClr val="accent2"/>
                </a:solidFill>
                <a:latin typeface="等线"/>
                <a:ea typeface="+mn-lt"/>
                <a:cs typeface="Calibri"/>
              </a:rPr>
              <a:t> </a:t>
            </a:r>
            <a:r>
              <a:rPr lang="en-US" sz="2000" b="1">
                <a:solidFill>
                  <a:schemeClr val="accent2"/>
                </a:solidFill>
                <a:latin typeface="等线"/>
                <a:ea typeface="等线"/>
                <a:cs typeface="Calibri"/>
              </a:rPr>
              <a:t>Off-Peak Times</a:t>
            </a:r>
            <a:endParaRPr lang="en-US" sz="2000" b="1">
              <a:solidFill>
                <a:schemeClr val="accent2"/>
              </a:solidFill>
              <a:ea typeface="等线" panose="020F0502020204030204"/>
            </a:endParaRPr>
          </a:p>
        </p:txBody>
      </p:sp>
      <p:sp>
        <p:nvSpPr>
          <p:cNvPr id="5" name="TextBox 4">
            <a:extLst>
              <a:ext uri="{FF2B5EF4-FFF2-40B4-BE49-F238E27FC236}">
                <a16:creationId xmlns:a16="http://schemas.microsoft.com/office/drawing/2014/main" id="{D959FA57-8606-ECB2-067D-9CF7FAD4D1F4}"/>
              </a:ext>
            </a:extLst>
          </p:cNvPr>
          <p:cNvSpPr txBox="1"/>
          <p:nvPr/>
        </p:nvSpPr>
        <p:spPr>
          <a:xfrm>
            <a:off x="7683437" y="1068862"/>
            <a:ext cx="421333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solidFill>
                  <a:schemeClr val="accent2"/>
                </a:solidFill>
                <a:latin typeface="Calibri"/>
                <a:ea typeface="+mn-lt"/>
                <a:cs typeface="Times New Roman"/>
              </a:rPr>
              <a:t>Hourly </a:t>
            </a:r>
            <a:r>
              <a:rPr lang="en-US" b="1">
                <a:solidFill>
                  <a:schemeClr val="accent2"/>
                </a:solidFill>
                <a:latin typeface="等线"/>
                <a:ea typeface="等线"/>
                <a:cs typeface="Times New Roman"/>
              </a:rPr>
              <a:t>Trends</a:t>
            </a:r>
            <a:r>
              <a:rPr lang="en-US" b="1">
                <a:solidFill>
                  <a:schemeClr val="accent2"/>
                </a:solidFill>
                <a:latin typeface="Calibri"/>
                <a:ea typeface="+mn-lt"/>
                <a:cs typeface="Times New Roman"/>
              </a:rPr>
              <a:t>:</a:t>
            </a:r>
            <a:r>
              <a:rPr lang="en-US" b="1">
                <a:solidFill>
                  <a:schemeClr val="accent5"/>
                </a:solidFill>
                <a:latin typeface="Calibri"/>
                <a:ea typeface="+mn-lt"/>
                <a:cs typeface="Times New Roman"/>
              </a:rPr>
              <a:t> </a:t>
            </a:r>
            <a:r>
              <a:rPr lang="en-US" b="1">
                <a:solidFill>
                  <a:schemeClr val="accent5"/>
                </a:solidFill>
                <a:latin typeface="等线"/>
                <a:ea typeface="等线"/>
                <a:cs typeface="Times New Roman"/>
              </a:rPr>
              <a:t>Evening </a:t>
            </a:r>
            <a:r>
              <a:rPr lang="en-US" b="1">
                <a:solidFill>
                  <a:schemeClr val="accent5"/>
                </a:solidFill>
                <a:latin typeface="Calibri"/>
                <a:ea typeface="+mn-lt"/>
                <a:cs typeface="Times New Roman"/>
              </a:rPr>
              <a:t>rush hour, around</a:t>
            </a:r>
            <a:r>
              <a:rPr lang="en-US" b="1">
                <a:solidFill>
                  <a:schemeClr val="accent2"/>
                </a:solidFill>
                <a:latin typeface="Calibri"/>
                <a:ea typeface="+mn-lt"/>
                <a:cs typeface="Times New Roman"/>
              </a:rPr>
              <a:t> 6 PM</a:t>
            </a:r>
            <a:r>
              <a:rPr lang="en-US" b="1">
                <a:solidFill>
                  <a:schemeClr val="accent5"/>
                </a:solidFill>
                <a:latin typeface="Calibri"/>
                <a:ea typeface="+mn-lt"/>
                <a:cs typeface="Times New Roman"/>
              </a:rPr>
              <a:t>, sees peak taxi pickups; demand is lowest</a:t>
            </a:r>
            <a:r>
              <a:rPr lang="en-US" b="1">
                <a:solidFill>
                  <a:schemeClr val="accent5"/>
                </a:solidFill>
                <a:latin typeface="等线"/>
                <a:ea typeface="等线"/>
                <a:cs typeface="Times New Roman"/>
              </a:rPr>
              <a:t> </a:t>
            </a:r>
            <a:r>
              <a:rPr lang="en-US" b="1">
                <a:solidFill>
                  <a:schemeClr val="accent5"/>
                </a:solidFill>
                <a:latin typeface="Calibri"/>
                <a:ea typeface="+mn-lt"/>
                <a:cs typeface="Times New Roman"/>
              </a:rPr>
              <a:t>from midnight to </a:t>
            </a:r>
            <a:r>
              <a:rPr lang="en-US" b="1">
                <a:solidFill>
                  <a:schemeClr val="accent2"/>
                </a:solidFill>
                <a:latin typeface="Calibri"/>
                <a:ea typeface="+mn-lt"/>
                <a:cs typeface="Times New Roman"/>
              </a:rPr>
              <a:t>5 AM</a:t>
            </a:r>
            <a:r>
              <a:rPr lang="en-US" b="1">
                <a:solidFill>
                  <a:schemeClr val="accent5"/>
                </a:solidFill>
                <a:latin typeface="Calibri"/>
                <a:ea typeface="+mn-lt"/>
                <a:cs typeface="Times New Roman"/>
              </a:rPr>
              <a:t>.</a:t>
            </a:r>
          </a:p>
          <a:p>
            <a:pPr marL="285750" indent="-285750">
              <a:buFont typeface="Arial"/>
              <a:buChar char="•"/>
            </a:pPr>
            <a:r>
              <a:rPr lang="en-US" b="1">
                <a:solidFill>
                  <a:schemeClr val="accent2"/>
                </a:solidFill>
                <a:latin typeface="Calibri"/>
                <a:ea typeface="Calibri"/>
                <a:cs typeface="Calibri"/>
              </a:rPr>
              <a:t>Daily Patterns:</a:t>
            </a:r>
            <a:r>
              <a:rPr lang="en-US" b="1">
                <a:solidFill>
                  <a:schemeClr val="accent5"/>
                </a:solidFill>
                <a:latin typeface="Calibri"/>
                <a:ea typeface="Calibri"/>
                <a:cs typeface="Calibri"/>
              </a:rPr>
              <a:t> Taxi </a:t>
            </a:r>
            <a:r>
              <a:rPr lang="en-US" b="1">
                <a:solidFill>
                  <a:srgbClr val="4472C4"/>
                </a:solidFill>
                <a:latin typeface="Calibri"/>
                <a:ea typeface="Calibri"/>
                <a:cs typeface="Calibri"/>
              </a:rPr>
              <a:t>orders </a:t>
            </a:r>
            <a:r>
              <a:rPr lang="en-US" b="1">
                <a:solidFill>
                  <a:schemeClr val="accent5"/>
                </a:solidFill>
                <a:latin typeface="Calibri"/>
                <a:ea typeface="Calibri"/>
                <a:cs typeface="Calibri"/>
              </a:rPr>
              <a:t>and </a:t>
            </a:r>
            <a:r>
              <a:rPr lang="en-US" b="1">
                <a:solidFill>
                  <a:srgbClr val="4472C4"/>
                </a:solidFill>
                <a:latin typeface="Calibri"/>
                <a:ea typeface="Calibri"/>
                <a:cs typeface="Calibri"/>
              </a:rPr>
              <a:t>fares are highest in the </a:t>
            </a:r>
            <a:r>
              <a:rPr lang="en-US" b="1">
                <a:solidFill>
                  <a:schemeClr val="accent2"/>
                </a:solidFill>
                <a:latin typeface="Calibri"/>
                <a:ea typeface="Calibri"/>
                <a:cs typeface="Calibri"/>
              </a:rPr>
              <a:t>evening</a:t>
            </a:r>
            <a:r>
              <a:rPr lang="en-US" b="1">
                <a:solidFill>
                  <a:srgbClr val="4472C4"/>
                </a:solidFill>
                <a:latin typeface="Calibri"/>
                <a:ea typeface="Calibri"/>
                <a:cs typeface="Calibri"/>
              </a:rPr>
              <a:t>, indicating more activity </a:t>
            </a:r>
            <a:r>
              <a:rPr lang="en-US" b="1">
                <a:solidFill>
                  <a:schemeClr val="accent5"/>
                </a:solidFill>
                <a:latin typeface="Calibri"/>
                <a:ea typeface="Calibri"/>
                <a:cs typeface="Calibri"/>
              </a:rPr>
              <a:t>and potentially </a:t>
            </a:r>
            <a:r>
              <a:rPr lang="en-US" b="1">
                <a:solidFill>
                  <a:srgbClr val="4472C4"/>
                </a:solidFill>
                <a:latin typeface="Calibri"/>
                <a:ea typeface="Calibri"/>
                <a:cs typeface="Calibri"/>
              </a:rPr>
              <a:t>longer rides</a:t>
            </a:r>
            <a:r>
              <a:rPr lang="en-US" b="1">
                <a:solidFill>
                  <a:schemeClr val="accent5"/>
                </a:solidFill>
                <a:latin typeface="Calibri"/>
                <a:ea typeface="Calibri"/>
                <a:cs typeface="Calibri"/>
              </a:rPr>
              <a:t>.</a:t>
            </a:r>
            <a:endParaRPr lang="en-US">
              <a:solidFill>
                <a:schemeClr val="accent5"/>
              </a:solidFill>
            </a:endParaRPr>
          </a:p>
          <a:p>
            <a:pPr marL="285750" indent="-285750">
              <a:buFont typeface="Arial"/>
              <a:buChar char="•"/>
            </a:pPr>
            <a:r>
              <a:rPr lang="en-US" b="1">
                <a:solidFill>
                  <a:schemeClr val="accent2"/>
                </a:solidFill>
                <a:latin typeface="Calibri"/>
                <a:ea typeface="Calibri"/>
                <a:cs typeface="Calibri"/>
              </a:rPr>
              <a:t>Weekly Insights:</a:t>
            </a:r>
            <a:r>
              <a:rPr lang="en-US" b="1">
                <a:solidFill>
                  <a:schemeClr val="accent5"/>
                </a:solidFill>
                <a:latin typeface="Calibri"/>
                <a:ea typeface="Calibri"/>
                <a:cs typeface="Calibri"/>
              </a:rPr>
              <a:t> </a:t>
            </a:r>
            <a:r>
              <a:rPr lang="en-US" b="1">
                <a:solidFill>
                  <a:schemeClr val="accent2"/>
                </a:solidFill>
                <a:latin typeface="Calibri"/>
                <a:ea typeface="Calibri"/>
                <a:cs typeface="Calibri"/>
              </a:rPr>
              <a:t>Steady</a:t>
            </a:r>
            <a:r>
              <a:rPr lang="en-US" b="1">
                <a:solidFill>
                  <a:schemeClr val="accent5"/>
                </a:solidFill>
                <a:latin typeface="Calibri"/>
                <a:ea typeface="Calibri"/>
                <a:cs typeface="Calibri"/>
              </a:rPr>
              <a:t> taxi demand on </a:t>
            </a:r>
            <a:r>
              <a:rPr lang="en-US" b="1">
                <a:solidFill>
                  <a:srgbClr val="4472C4"/>
                </a:solidFill>
                <a:latin typeface="Calibri"/>
                <a:ea typeface="Calibri"/>
                <a:cs typeface="Calibri"/>
              </a:rPr>
              <a:t>weekdays</a:t>
            </a:r>
            <a:r>
              <a:rPr lang="en-US" b="1">
                <a:solidFill>
                  <a:schemeClr val="accent5"/>
                </a:solidFill>
                <a:latin typeface="Calibri"/>
                <a:ea typeface="Calibri"/>
                <a:cs typeface="Calibri"/>
              </a:rPr>
              <a:t>, with a </a:t>
            </a:r>
            <a:r>
              <a:rPr lang="en-US" b="1">
                <a:solidFill>
                  <a:schemeClr val="accent2"/>
                </a:solidFill>
                <a:latin typeface="Calibri"/>
                <a:ea typeface="Calibri"/>
                <a:cs typeface="Calibri"/>
              </a:rPr>
              <a:t>dip on Fridays</a:t>
            </a:r>
            <a:r>
              <a:rPr lang="en-US" b="1">
                <a:solidFill>
                  <a:schemeClr val="accent5"/>
                </a:solidFill>
                <a:latin typeface="Calibri"/>
                <a:ea typeface="Calibri"/>
                <a:cs typeface="Calibri"/>
              </a:rPr>
              <a:t> and lowest on </a:t>
            </a:r>
            <a:r>
              <a:rPr lang="en-US" b="1">
                <a:solidFill>
                  <a:srgbClr val="4472C4"/>
                </a:solidFill>
                <a:latin typeface="Calibri"/>
                <a:ea typeface="Calibri"/>
                <a:cs typeface="Calibri"/>
              </a:rPr>
              <a:t>Sundays</a:t>
            </a:r>
            <a:r>
              <a:rPr lang="en-US" b="1">
                <a:solidFill>
                  <a:schemeClr val="accent5"/>
                </a:solidFill>
                <a:latin typeface="Calibri"/>
                <a:ea typeface="Calibri"/>
                <a:cs typeface="Calibri"/>
              </a:rPr>
              <a:t>; fares peak on Fridays.</a:t>
            </a:r>
            <a:endParaRPr lang="en-US">
              <a:solidFill>
                <a:schemeClr val="accent5"/>
              </a:solidFill>
            </a:endParaRPr>
          </a:p>
          <a:p>
            <a:pPr marL="285750" indent="-285750">
              <a:buFont typeface="Arial"/>
              <a:buChar char="•"/>
            </a:pPr>
            <a:r>
              <a:rPr lang="en-US" b="1">
                <a:solidFill>
                  <a:schemeClr val="accent2"/>
                </a:solidFill>
                <a:latin typeface="Calibri"/>
                <a:ea typeface="Calibri"/>
                <a:cs typeface="Calibri"/>
              </a:rPr>
              <a:t>Weekday/Weekend Comparison:</a:t>
            </a:r>
            <a:r>
              <a:rPr lang="en-US" b="1">
                <a:solidFill>
                  <a:schemeClr val="accent5"/>
                </a:solidFill>
                <a:latin typeface="Calibri"/>
                <a:ea typeface="Calibri"/>
                <a:cs typeface="Calibri"/>
              </a:rPr>
              <a:t> Weekday demand peaks during </a:t>
            </a:r>
            <a:r>
              <a:rPr lang="en-US" b="1">
                <a:solidFill>
                  <a:schemeClr val="accent2"/>
                </a:solidFill>
                <a:latin typeface="Calibri"/>
                <a:ea typeface="Calibri"/>
                <a:cs typeface="Calibri"/>
              </a:rPr>
              <a:t>commute times</a:t>
            </a:r>
            <a:r>
              <a:rPr lang="en-US" b="1">
                <a:solidFill>
                  <a:schemeClr val="accent5"/>
                </a:solidFill>
                <a:latin typeface="Calibri"/>
                <a:ea typeface="Calibri"/>
                <a:cs typeface="Calibri"/>
              </a:rPr>
              <a:t>; weekends have a later start and extended evening demand.</a:t>
            </a:r>
            <a:endParaRPr lang="en-US">
              <a:solidFill>
                <a:schemeClr val="accent5"/>
              </a:solidFill>
            </a:endParaRPr>
          </a:p>
          <a:p>
            <a:pPr marL="285750" indent="-285750">
              <a:buFont typeface="Arial"/>
              <a:buChar char="•"/>
            </a:pPr>
            <a:r>
              <a:rPr lang="en-US" b="1">
                <a:solidFill>
                  <a:schemeClr val="accent2"/>
                </a:solidFill>
                <a:latin typeface="Calibri"/>
                <a:ea typeface="Calibri"/>
                <a:cs typeface="Calibri"/>
              </a:rPr>
              <a:t>Weather Influence:</a:t>
            </a:r>
            <a:r>
              <a:rPr lang="en-US" b="1">
                <a:solidFill>
                  <a:schemeClr val="accent5"/>
                </a:solidFill>
                <a:latin typeface="Calibri"/>
                <a:ea typeface="Calibri"/>
                <a:cs typeface="Calibri"/>
              </a:rPr>
              <a:t> </a:t>
            </a:r>
            <a:r>
              <a:rPr lang="en-US" b="1">
                <a:solidFill>
                  <a:schemeClr val="accent2"/>
                </a:solidFill>
                <a:latin typeface="Calibri"/>
                <a:ea typeface="Calibri"/>
                <a:cs typeface="Calibri"/>
              </a:rPr>
              <a:t>Rain</a:t>
            </a:r>
            <a:r>
              <a:rPr lang="en-US" b="1">
                <a:solidFill>
                  <a:schemeClr val="accent5"/>
                </a:solidFill>
                <a:latin typeface="Calibri"/>
                <a:ea typeface="Calibri"/>
                <a:cs typeface="Calibri"/>
              </a:rPr>
              <a:t> increases taxi use, with higher ride frequency and distance leading to increased fares.</a:t>
            </a:r>
            <a:endParaRPr lang="en-US">
              <a:solidFill>
                <a:schemeClr val="accent5"/>
              </a:solidFill>
            </a:endParaRPr>
          </a:p>
        </p:txBody>
      </p:sp>
      <p:sp>
        <p:nvSpPr>
          <p:cNvPr id="9" name="文本框 36">
            <a:extLst>
              <a:ext uri="{FF2B5EF4-FFF2-40B4-BE49-F238E27FC236}">
                <a16:creationId xmlns:a16="http://schemas.microsoft.com/office/drawing/2014/main" id="{6BA038A6-B33C-248A-5433-526112662463}"/>
              </a:ext>
            </a:extLst>
          </p:cNvPr>
          <p:cNvSpPr txBox="1"/>
          <p:nvPr/>
        </p:nvSpPr>
        <p:spPr>
          <a:xfrm>
            <a:off x="581601" y="5010585"/>
            <a:ext cx="6891293" cy="1015663"/>
          </a:xfrm>
          <a:prstGeom prst="rect">
            <a:avLst/>
          </a:prstGeom>
          <a:solidFill>
            <a:srgbClr val="004282"/>
          </a:solidFill>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ctr"/>
            <a:r>
              <a:rPr lang="en-US" sz="2000">
                <a:solidFill>
                  <a:schemeClr val="bg1"/>
                </a:solidFill>
                <a:latin typeface="Arial"/>
                <a:ea typeface="等线"/>
                <a:cs typeface="Arial"/>
              </a:rPr>
              <a:t>These insights could help taxi service providers in scheduling drivers, setting dynamic pricing, and understanding the influence of weather on taxi usage.</a:t>
            </a:r>
            <a:endParaRPr lang="en-US"/>
          </a:p>
        </p:txBody>
      </p:sp>
    </p:spTree>
    <p:extLst>
      <p:ext uri="{BB962C8B-B14F-4D97-AF65-F5344CB8AC3E}">
        <p14:creationId xmlns:p14="http://schemas.microsoft.com/office/powerpoint/2010/main" val="135922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下箭头 58">
            <a:extLst>
              <a:ext uri="{FF2B5EF4-FFF2-40B4-BE49-F238E27FC236}">
                <a16:creationId xmlns:a16="http://schemas.microsoft.com/office/drawing/2014/main" id="{551766BA-BD22-B79F-5E32-0942F0622790}"/>
              </a:ext>
            </a:extLst>
          </p:cNvPr>
          <p:cNvSpPr/>
          <p:nvPr/>
        </p:nvSpPr>
        <p:spPr>
          <a:xfrm>
            <a:off x="8476401" y="2336951"/>
            <a:ext cx="936487" cy="883527"/>
          </a:xfrm>
          <a:prstGeom prst="downArrow">
            <a:avLst/>
          </a:prstGeom>
          <a:solidFill>
            <a:schemeClr val="bg1"/>
          </a:solidFill>
          <a:ln>
            <a:noFill/>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0B2E093A-F429-8C9F-E53B-F3B0212436D8}"/>
              </a:ext>
            </a:extLst>
          </p:cNvPr>
          <p:cNvSpPr/>
          <p:nvPr/>
        </p:nvSpPr>
        <p:spPr>
          <a:xfrm>
            <a:off x="282497" y="1085386"/>
            <a:ext cx="5726519" cy="5264935"/>
          </a:xfrm>
          <a:prstGeom prst="rect">
            <a:avLst/>
          </a:prstGeom>
          <a:noFill/>
          <a:ln>
            <a:solidFill>
              <a:srgbClr val="004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Autofit/>
          </a:bodyPr>
          <a:lstStyle/>
          <a:p>
            <a:r>
              <a:rPr lang="en-GB" sz="3200" b="1">
                <a:latin typeface="Arial" panose="020B0604020202020204" pitchFamily="34" charset="0"/>
                <a:cs typeface="Arial" panose="020B0604020202020204" pitchFamily="34" charset="0"/>
              </a:rPr>
              <a:t>G</a:t>
            </a:r>
            <a:r>
              <a:rPr lang="en-US" altLang="zh-CN" sz="3200" b="1" err="1">
                <a:latin typeface="Arial" panose="020B0604020202020204" pitchFamily="34" charset="0"/>
                <a:cs typeface="Arial" panose="020B0604020202020204" pitchFamily="34" charset="0"/>
              </a:rPr>
              <a:t>eo</a:t>
            </a:r>
            <a:r>
              <a:rPr lang="en-US" altLang="zh-CN" sz="3200" b="1">
                <a:latin typeface="Arial" panose="020B0604020202020204" pitchFamily="34" charset="0"/>
                <a:cs typeface="Arial" panose="020B0604020202020204" pitchFamily="34" charset="0"/>
              </a:rPr>
              <a:t>-visualization</a:t>
            </a:r>
            <a:endParaRPr lang="en-GB" sz="3200" b="1">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D3D407F-761D-7BE1-FEFB-C29160BD5570}"/>
              </a:ext>
            </a:extLst>
          </p:cNvPr>
          <p:cNvSpPr txBox="1"/>
          <p:nvPr/>
        </p:nvSpPr>
        <p:spPr>
          <a:xfrm>
            <a:off x="1555310" y="900369"/>
            <a:ext cx="2499836" cy="379656"/>
          </a:xfrm>
          <a:prstGeom prst="rect">
            <a:avLst/>
          </a:prstGeom>
          <a:solidFill>
            <a:schemeClr val="bg1"/>
          </a:solidFill>
        </p:spPr>
        <p:txBody>
          <a:bodyPr wrap="square">
            <a:spAutoFit/>
          </a:bodyPr>
          <a:lstStyle/>
          <a:p>
            <a:pPr algn="ctr"/>
            <a:r>
              <a:rPr lang="en-US" altLang="zh-CN" sz="1867" b="1">
                <a:latin typeface="Arial" panose="020B0604020202020204" pitchFamily="34" charset="0"/>
                <a:ea typeface="宋体" panose="02010600030101010101" pitchFamily="2" charset="-122"/>
                <a:cs typeface="Arial" panose="020B0604020202020204" pitchFamily="34" charset="0"/>
              </a:rPr>
              <a:t>Area Analysis </a:t>
            </a:r>
            <a:endParaRPr lang="zh-CN" altLang="en-US" sz="1867">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BABE93B3-D03B-5211-6D25-3C0BB3BD5BBB}"/>
              </a:ext>
            </a:extLst>
          </p:cNvPr>
          <p:cNvSpPr/>
          <p:nvPr/>
        </p:nvSpPr>
        <p:spPr>
          <a:xfrm>
            <a:off x="6241801" y="1085039"/>
            <a:ext cx="5667703" cy="5264935"/>
          </a:xfrm>
          <a:prstGeom prst="rect">
            <a:avLst/>
          </a:prstGeom>
          <a:noFill/>
          <a:ln>
            <a:solidFill>
              <a:srgbClr val="004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320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C8B70152-B191-9A0F-2BDB-602CF51289B6}"/>
              </a:ext>
            </a:extLst>
          </p:cNvPr>
          <p:cNvGrpSpPr/>
          <p:nvPr/>
        </p:nvGrpSpPr>
        <p:grpSpPr>
          <a:xfrm>
            <a:off x="534740" y="1421038"/>
            <a:ext cx="3935661" cy="1448781"/>
            <a:chOff x="264423" y="1015484"/>
            <a:chExt cx="3414197" cy="1086586"/>
          </a:xfrm>
        </p:grpSpPr>
        <p:sp>
          <p:nvSpPr>
            <p:cNvPr id="3" name="Text Box 10">
              <a:extLst>
                <a:ext uri="{FF2B5EF4-FFF2-40B4-BE49-F238E27FC236}">
                  <a16:creationId xmlns:a16="http://schemas.microsoft.com/office/drawing/2014/main" id="{E2C19707-04C9-6B33-0220-89951D0BB439}"/>
                </a:ext>
              </a:extLst>
            </p:cNvPr>
            <p:cNvSpPr txBox="1">
              <a:spLocks noChangeArrowheads="1"/>
            </p:cNvSpPr>
            <p:nvPr/>
          </p:nvSpPr>
          <p:spPr bwMode="auto">
            <a:xfrm>
              <a:off x="264424" y="1015484"/>
              <a:ext cx="3414196" cy="326038"/>
            </a:xfrm>
            <a:prstGeom prst="rect">
              <a:avLst/>
            </a:prstGeom>
            <a:solidFill>
              <a:srgbClr val="004282"/>
            </a:solidFill>
            <a:ln w="12700" algn="ctr">
              <a:solidFill>
                <a:srgbClr val="004282"/>
              </a:solidFill>
              <a:miter lim="800000"/>
              <a:headEnd/>
              <a:tailEnd type="none" w="sm" len="med"/>
            </a:ln>
          </p:spPr>
          <p:txBody>
            <a:bodyPr lIns="118533" tIns="118533" rIns="118533" bIns="118533" anchor="t" anchorCtr="0"/>
            <a:lstStyle/>
            <a:p>
              <a:pPr defTabSz="1276319">
                <a:spcBef>
                  <a:spcPts val="267"/>
                </a:spcBef>
              </a:pPr>
              <a:r>
                <a:rPr lang="en-US" sz="1600" b="1">
                  <a:solidFill>
                    <a:schemeClr val="bg1"/>
                  </a:solidFill>
                  <a:latin typeface="Arial" panose="020B0604020202020204" pitchFamily="34" charset="0"/>
                  <a:cs typeface="Arial" panose="020B0604020202020204" pitchFamily="34" charset="0"/>
                </a:rPr>
                <a:t>         Taxi Demand in Different Areas</a:t>
              </a:r>
            </a:p>
          </p:txBody>
        </p:sp>
        <p:sp>
          <p:nvSpPr>
            <p:cNvPr id="4" name="Rectangle 11">
              <a:extLst>
                <a:ext uri="{FF2B5EF4-FFF2-40B4-BE49-F238E27FC236}">
                  <a16:creationId xmlns:a16="http://schemas.microsoft.com/office/drawing/2014/main" id="{CC6DB51F-EA38-27BE-40C3-0EA6B4775685}"/>
                </a:ext>
              </a:extLst>
            </p:cNvPr>
            <p:cNvSpPr>
              <a:spLocks noChangeArrowheads="1"/>
            </p:cNvSpPr>
            <p:nvPr/>
          </p:nvSpPr>
          <p:spPr bwMode="auto">
            <a:xfrm>
              <a:off x="264423" y="1331014"/>
              <a:ext cx="3414196" cy="771056"/>
            </a:xfrm>
            <a:prstGeom prst="rect">
              <a:avLst/>
            </a:prstGeom>
            <a:noFill/>
            <a:ln w="12700" algn="ctr">
              <a:solidFill>
                <a:srgbClr val="004282"/>
              </a:solidFill>
              <a:miter lim="800000"/>
              <a:headEnd/>
              <a:tailEnd/>
            </a:ln>
          </p:spPr>
          <p:txBody>
            <a:bodyPr lIns="118533" tIns="118533" rIns="118533" bIns="118533" anchor="ctr"/>
            <a:lstStyle/>
            <a:p>
              <a:pPr defTabSz="1277299">
                <a:spcBef>
                  <a:spcPts val="267"/>
                </a:spcBef>
                <a:spcAft>
                  <a:spcPts val="400"/>
                </a:spcAft>
                <a:defRPr/>
              </a:pPr>
              <a:endParaRPr lang="en" altLang="zh-CN" sz="1600">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E125A75C-F462-C1D9-3824-98024D9EF193}"/>
              </a:ext>
            </a:extLst>
          </p:cNvPr>
          <p:cNvGrpSpPr/>
          <p:nvPr/>
        </p:nvGrpSpPr>
        <p:grpSpPr>
          <a:xfrm>
            <a:off x="542753" y="4597288"/>
            <a:ext cx="5324188" cy="1570049"/>
            <a:chOff x="264423" y="998214"/>
            <a:chExt cx="3425088" cy="1185474"/>
          </a:xfrm>
        </p:grpSpPr>
        <p:sp>
          <p:nvSpPr>
            <p:cNvPr id="12" name="Text Box 10">
              <a:extLst>
                <a:ext uri="{FF2B5EF4-FFF2-40B4-BE49-F238E27FC236}">
                  <a16:creationId xmlns:a16="http://schemas.microsoft.com/office/drawing/2014/main" id="{57DF102A-4671-02A4-FBB8-0189D1CA19F7}"/>
                </a:ext>
              </a:extLst>
            </p:cNvPr>
            <p:cNvSpPr txBox="1">
              <a:spLocks noChangeArrowheads="1"/>
            </p:cNvSpPr>
            <p:nvPr/>
          </p:nvSpPr>
          <p:spPr bwMode="auto">
            <a:xfrm>
              <a:off x="264423" y="998214"/>
              <a:ext cx="3414196" cy="326038"/>
            </a:xfrm>
            <a:prstGeom prst="rect">
              <a:avLst/>
            </a:prstGeom>
            <a:solidFill>
              <a:srgbClr val="004282"/>
            </a:solidFill>
            <a:ln w="12700" algn="ctr">
              <a:solidFill>
                <a:srgbClr val="004282"/>
              </a:solidFill>
              <a:miter lim="800000"/>
              <a:headEnd/>
              <a:tailEnd type="none" w="sm" len="med"/>
            </a:ln>
          </p:spPr>
          <p:txBody>
            <a:bodyPr lIns="118533" tIns="118533" rIns="118533" bIns="118533" anchor="t" anchorCtr="0"/>
            <a:lstStyle/>
            <a:p>
              <a:pPr defTabSz="1276319">
                <a:spcBef>
                  <a:spcPts val="267"/>
                </a:spcBef>
              </a:pPr>
              <a:r>
                <a:rPr lang="en-US" altLang="zh-CN" sz="1600" b="1">
                  <a:solidFill>
                    <a:schemeClr val="bg1"/>
                  </a:solidFill>
                  <a:latin typeface="Arial" panose="020B0604020202020204" pitchFamily="34" charset="0"/>
                  <a:cs typeface="Arial" panose="020B0604020202020204" pitchFamily="34" charset="0"/>
                </a:rPr>
                <a:t>        </a:t>
              </a:r>
              <a:r>
                <a:rPr lang="en-US" sz="1600" b="1">
                  <a:solidFill>
                    <a:schemeClr val="bg1"/>
                  </a:solidFill>
                  <a:latin typeface="Arial" panose="020B0604020202020204" pitchFamily="34" charset="0"/>
                  <a:cs typeface="Arial" panose="020B0604020202020204" pitchFamily="34" charset="0"/>
                </a:rPr>
                <a:t>Strategy</a:t>
              </a:r>
            </a:p>
          </p:txBody>
        </p:sp>
        <p:sp>
          <p:nvSpPr>
            <p:cNvPr id="13" name="Rectangle 11">
              <a:extLst>
                <a:ext uri="{FF2B5EF4-FFF2-40B4-BE49-F238E27FC236}">
                  <a16:creationId xmlns:a16="http://schemas.microsoft.com/office/drawing/2014/main" id="{E880208F-86EF-400C-7030-1D5DC0C9ED92}"/>
                </a:ext>
              </a:extLst>
            </p:cNvPr>
            <p:cNvSpPr>
              <a:spLocks noChangeArrowheads="1"/>
            </p:cNvSpPr>
            <p:nvPr/>
          </p:nvSpPr>
          <p:spPr bwMode="auto">
            <a:xfrm>
              <a:off x="275315" y="1304075"/>
              <a:ext cx="3414196" cy="879613"/>
            </a:xfrm>
            <a:prstGeom prst="rect">
              <a:avLst/>
            </a:prstGeom>
            <a:noFill/>
            <a:ln w="12700" algn="ctr">
              <a:solidFill>
                <a:srgbClr val="004282"/>
              </a:solidFill>
              <a:miter lim="800000"/>
              <a:headEnd/>
              <a:tailEnd/>
            </a:ln>
          </p:spPr>
          <p:txBody>
            <a:bodyPr lIns="118533" tIns="118533" rIns="118533" bIns="118533" anchor="ctr"/>
            <a:lstStyle/>
            <a:p>
              <a:pPr defTabSz="1277299">
                <a:spcBef>
                  <a:spcPts val="267"/>
                </a:spcBef>
                <a:spcAft>
                  <a:spcPts val="400"/>
                </a:spcAft>
                <a:defRPr/>
              </a:pPr>
              <a:endParaRPr lang="en" altLang="zh-CN" sz="1467" b="1">
                <a:solidFill>
                  <a:srgbClr val="004282"/>
                </a:solidFill>
                <a:latin typeface="Arial" panose="020B0604020202020204" pitchFamily="34" charset="0"/>
                <a:cs typeface="Arial" panose="020B0604020202020204" pitchFamily="34" charset="0"/>
              </a:endParaRPr>
            </a:p>
          </p:txBody>
        </p:sp>
      </p:grpSp>
      <p:pic>
        <p:nvPicPr>
          <p:cNvPr id="4097" name="图形 4096" descr="区块链 纯色填充">
            <a:extLst>
              <a:ext uri="{FF2B5EF4-FFF2-40B4-BE49-F238E27FC236}">
                <a16:creationId xmlns:a16="http://schemas.microsoft.com/office/drawing/2014/main" id="{FD00B7BA-74B0-9E02-62E1-9C1A051AE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71" y="1448779"/>
            <a:ext cx="368108" cy="368108"/>
          </a:xfrm>
          <a:prstGeom prst="rect">
            <a:avLst/>
          </a:prstGeom>
        </p:spPr>
      </p:pic>
      <p:pic>
        <p:nvPicPr>
          <p:cNvPr id="4099" name="图形 4098" descr="飞舞的金钱 纯色填充">
            <a:extLst>
              <a:ext uri="{FF2B5EF4-FFF2-40B4-BE49-F238E27FC236}">
                <a16:creationId xmlns:a16="http://schemas.microsoft.com/office/drawing/2014/main" id="{FDE1291B-6651-41EE-0CF8-8DB498C5D2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213" y="4732827"/>
            <a:ext cx="324707" cy="324707"/>
          </a:xfrm>
          <a:prstGeom prst="rect">
            <a:avLst/>
          </a:prstGeom>
        </p:spPr>
      </p:pic>
      <p:sp>
        <p:nvSpPr>
          <p:cNvPr id="4112" name="文本框 4111">
            <a:extLst>
              <a:ext uri="{FF2B5EF4-FFF2-40B4-BE49-F238E27FC236}">
                <a16:creationId xmlns:a16="http://schemas.microsoft.com/office/drawing/2014/main" id="{69A33E18-AD3F-284B-B2F9-FC0BAC2F6F11}"/>
              </a:ext>
            </a:extLst>
          </p:cNvPr>
          <p:cNvSpPr txBox="1"/>
          <p:nvPr/>
        </p:nvSpPr>
        <p:spPr>
          <a:xfrm>
            <a:off x="660995" y="1943045"/>
            <a:ext cx="1139991" cy="318100"/>
          </a:xfrm>
          <a:prstGeom prst="rect">
            <a:avLst/>
          </a:prstGeom>
          <a:noFill/>
          <a:ln>
            <a:solidFill>
              <a:srgbClr val="004282"/>
            </a:solidFill>
            <a:prstDash val="dash"/>
          </a:ln>
        </p:spPr>
        <p:txBody>
          <a:bodyPr wrap="square">
            <a:spAutoFit/>
          </a:bodyPr>
          <a:lstStyle/>
          <a:p>
            <a:pPr algn="ctr"/>
            <a:r>
              <a:rPr lang="en" altLang="zh-CN" sz="1467" b="1">
                <a:latin typeface="Arial" panose="020B0604020202020204" pitchFamily="34" charset="0"/>
                <a:cs typeface="Arial" panose="020B0604020202020204" pitchFamily="34" charset="0"/>
              </a:rPr>
              <a:t>B</a:t>
            </a:r>
            <a:r>
              <a:rPr lang="en-US" altLang="zh-CN" sz="1467" b="1" err="1">
                <a:latin typeface="Arial" panose="020B0604020202020204" pitchFamily="34" charset="0"/>
                <a:cs typeface="Arial" panose="020B0604020202020204" pitchFamily="34" charset="0"/>
              </a:rPr>
              <a:t>orough</a:t>
            </a:r>
            <a:endParaRPr lang="zh-CN" altLang="en-US" sz="1467" b="1"/>
          </a:p>
        </p:txBody>
      </p:sp>
      <p:sp>
        <p:nvSpPr>
          <p:cNvPr id="4113" name="文本框 4112">
            <a:extLst>
              <a:ext uri="{FF2B5EF4-FFF2-40B4-BE49-F238E27FC236}">
                <a16:creationId xmlns:a16="http://schemas.microsoft.com/office/drawing/2014/main" id="{64BBD0C6-6C2C-AEB1-C661-FA6867671AD1}"/>
              </a:ext>
            </a:extLst>
          </p:cNvPr>
          <p:cNvSpPr txBox="1"/>
          <p:nvPr/>
        </p:nvSpPr>
        <p:spPr>
          <a:xfrm>
            <a:off x="643654" y="2408864"/>
            <a:ext cx="1139991" cy="318100"/>
          </a:xfrm>
          <a:prstGeom prst="rect">
            <a:avLst/>
          </a:prstGeom>
          <a:noFill/>
          <a:ln>
            <a:solidFill>
              <a:srgbClr val="004282"/>
            </a:solidFill>
            <a:prstDash val="dash"/>
          </a:ln>
        </p:spPr>
        <p:txBody>
          <a:bodyPr wrap="square">
            <a:spAutoFit/>
          </a:bodyPr>
          <a:lstStyle/>
          <a:p>
            <a:pPr algn="ctr"/>
            <a:r>
              <a:rPr lang="en" altLang="zh-CN" sz="1467" b="1">
                <a:latin typeface="Arial" panose="020B0604020202020204" pitchFamily="34" charset="0"/>
                <a:cs typeface="Arial" panose="020B0604020202020204" pitchFamily="34" charset="0"/>
              </a:rPr>
              <a:t>Z</a:t>
            </a:r>
            <a:r>
              <a:rPr lang="en-US" altLang="zh-CN" sz="1467" b="1">
                <a:latin typeface="Arial" panose="020B0604020202020204" pitchFamily="34" charset="0"/>
                <a:cs typeface="Arial" panose="020B0604020202020204" pitchFamily="34" charset="0"/>
              </a:rPr>
              <a:t>code</a:t>
            </a:r>
            <a:endParaRPr lang="zh-CN" altLang="en-US" sz="1467" b="1"/>
          </a:p>
        </p:txBody>
      </p:sp>
      <p:sp>
        <p:nvSpPr>
          <p:cNvPr id="4114" name="下箭头 58">
            <a:extLst>
              <a:ext uri="{FF2B5EF4-FFF2-40B4-BE49-F238E27FC236}">
                <a16:creationId xmlns:a16="http://schemas.microsoft.com/office/drawing/2014/main" id="{6FAE3E45-1F06-87E5-3AD9-DF1542F3A398}"/>
              </a:ext>
            </a:extLst>
          </p:cNvPr>
          <p:cNvSpPr/>
          <p:nvPr/>
        </p:nvSpPr>
        <p:spPr>
          <a:xfrm rot="16200000">
            <a:off x="1737430" y="2207594"/>
            <a:ext cx="615005" cy="364308"/>
          </a:xfrm>
          <a:prstGeom prst="downArrow">
            <a:avLst/>
          </a:prstGeom>
          <a:gradFill>
            <a:gsLst>
              <a:gs pos="73000">
                <a:srgbClr val="004282"/>
              </a:gs>
              <a:gs pos="0">
                <a:schemeClr val="bg1"/>
              </a:gs>
              <a:gs pos="18000">
                <a:schemeClr val="accent1">
                  <a:lumMod val="45000"/>
                  <a:lumOff val="55000"/>
                </a:schemeClr>
              </a:gs>
            </a:gsLst>
            <a:lin ang="5400000" scaled="1"/>
          </a:gradFill>
          <a:ln>
            <a:no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4116" name="文本框 4115">
            <a:extLst>
              <a:ext uri="{FF2B5EF4-FFF2-40B4-BE49-F238E27FC236}">
                <a16:creationId xmlns:a16="http://schemas.microsoft.com/office/drawing/2014/main" id="{893AA3D9-A22B-3693-AB7B-33CFB4B10D40}"/>
              </a:ext>
            </a:extLst>
          </p:cNvPr>
          <p:cNvSpPr txBox="1"/>
          <p:nvPr/>
        </p:nvSpPr>
        <p:spPr>
          <a:xfrm>
            <a:off x="2417475" y="1966054"/>
            <a:ext cx="1894735" cy="738664"/>
          </a:xfrm>
          <a:prstGeom prst="rect">
            <a:avLst/>
          </a:prstGeom>
          <a:solidFill>
            <a:srgbClr val="004282"/>
          </a:solidFill>
        </p:spPr>
        <p:txBody>
          <a:bodyPr wrap="square">
            <a:spAutoFit/>
          </a:bodyPr>
          <a:lstStyle/>
          <a:p>
            <a:r>
              <a:rPr lang="en" altLang="zh-CN" sz="1400" b="1">
                <a:solidFill>
                  <a:schemeClr val="bg1"/>
                </a:solidFill>
                <a:latin typeface="Arial" panose="020B0604020202020204" pitchFamily="34" charset="0"/>
                <a:cs typeface="Arial" panose="020B0604020202020204" pitchFamily="34" charset="0"/>
              </a:rPr>
              <a:t>Areas with the </a:t>
            </a:r>
            <a:r>
              <a:rPr lang="en" altLang="zh-CN" sz="1400" b="1">
                <a:solidFill>
                  <a:srgbClr val="ED7F0D"/>
                </a:solidFill>
                <a:latin typeface="Arial" panose="020B0604020202020204" pitchFamily="34" charset="0"/>
                <a:cs typeface="Arial" panose="020B0604020202020204" pitchFamily="34" charset="0"/>
              </a:rPr>
              <a:t>highest or lowest demand</a:t>
            </a:r>
            <a:endParaRPr lang="zh-CN" altLang="en-US" sz="1400" b="1">
              <a:solidFill>
                <a:srgbClr val="ED7F0D"/>
              </a:solidFill>
            </a:endParaRPr>
          </a:p>
        </p:txBody>
      </p:sp>
      <p:sp>
        <p:nvSpPr>
          <p:cNvPr id="4117" name="下箭头 58">
            <a:extLst>
              <a:ext uri="{FF2B5EF4-FFF2-40B4-BE49-F238E27FC236}">
                <a16:creationId xmlns:a16="http://schemas.microsoft.com/office/drawing/2014/main" id="{D8C6EA1F-8314-8DFD-03F0-88767AC0BF7B}"/>
              </a:ext>
            </a:extLst>
          </p:cNvPr>
          <p:cNvSpPr/>
          <p:nvPr/>
        </p:nvSpPr>
        <p:spPr>
          <a:xfrm rot="16200000">
            <a:off x="1715588" y="2157367"/>
            <a:ext cx="683361" cy="472893"/>
          </a:xfrm>
          <a:prstGeom prst="downArrow">
            <a:avLst/>
          </a:prstGeom>
          <a:noFill/>
          <a:ln>
            <a:solidFill>
              <a:srgbClr val="004282"/>
            </a:solid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B4726DE8-D41B-6619-4230-B685DD312FA9}"/>
              </a:ext>
            </a:extLst>
          </p:cNvPr>
          <p:cNvPicPr>
            <a:picLocks noChangeAspect="1"/>
          </p:cNvPicPr>
          <p:nvPr/>
        </p:nvPicPr>
        <p:blipFill>
          <a:blip r:embed="rId7"/>
          <a:stretch>
            <a:fillRect/>
          </a:stretch>
        </p:blipFill>
        <p:spPr>
          <a:xfrm>
            <a:off x="6780301" y="1310739"/>
            <a:ext cx="4711257" cy="2478927"/>
          </a:xfrm>
          <a:prstGeom prst="rect">
            <a:avLst/>
          </a:prstGeom>
        </p:spPr>
      </p:pic>
      <p:pic>
        <p:nvPicPr>
          <p:cNvPr id="27" name="图片 26">
            <a:extLst>
              <a:ext uri="{FF2B5EF4-FFF2-40B4-BE49-F238E27FC236}">
                <a16:creationId xmlns:a16="http://schemas.microsoft.com/office/drawing/2014/main" id="{EC9ED8DC-7CDF-3ECB-3C58-3D603E86520E}"/>
              </a:ext>
            </a:extLst>
          </p:cNvPr>
          <p:cNvPicPr>
            <a:picLocks noChangeAspect="1"/>
          </p:cNvPicPr>
          <p:nvPr/>
        </p:nvPicPr>
        <p:blipFill>
          <a:blip r:embed="rId8"/>
          <a:stretch>
            <a:fillRect/>
          </a:stretch>
        </p:blipFill>
        <p:spPr>
          <a:xfrm>
            <a:off x="6780300" y="3776746"/>
            <a:ext cx="4827323" cy="2561575"/>
          </a:xfrm>
          <a:prstGeom prst="rect">
            <a:avLst/>
          </a:prstGeom>
        </p:spPr>
      </p:pic>
      <p:sp>
        <p:nvSpPr>
          <p:cNvPr id="28" name="文本框 27">
            <a:extLst>
              <a:ext uri="{FF2B5EF4-FFF2-40B4-BE49-F238E27FC236}">
                <a16:creationId xmlns:a16="http://schemas.microsoft.com/office/drawing/2014/main" id="{317BDBB8-39DE-0AD4-DBBE-D9D225D8CD6C}"/>
              </a:ext>
            </a:extLst>
          </p:cNvPr>
          <p:cNvSpPr txBox="1"/>
          <p:nvPr/>
        </p:nvSpPr>
        <p:spPr>
          <a:xfrm>
            <a:off x="672217" y="3635218"/>
            <a:ext cx="1128769" cy="318100"/>
          </a:xfrm>
          <a:prstGeom prst="rect">
            <a:avLst/>
          </a:prstGeom>
          <a:noFill/>
          <a:ln>
            <a:solidFill>
              <a:srgbClr val="004282"/>
            </a:solidFill>
            <a:prstDash val="dash"/>
          </a:ln>
        </p:spPr>
        <p:txBody>
          <a:bodyPr wrap="square">
            <a:spAutoFit/>
          </a:bodyPr>
          <a:lstStyle/>
          <a:p>
            <a:pPr algn="ctr"/>
            <a:r>
              <a:rPr lang="en" altLang="zh-CN" sz="1467" b="1">
                <a:latin typeface="Arial" panose="020B0604020202020204" pitchFamily="34" charset="0"/>
                <a:cs typeface="Arial" panose="020B0604020202020204" pitchFamily="34" charset="0"/>
              </a:rPr>
              <a:t>B</a:t>
            </a:r>
            <a:r>
              <a:rPr lang="en-US" altLang="zh-CN" sz="1467" b="1" err="1">
                <a:latin typeface="Arial" panose="020B0604020202020204" pitchFamily="34" charset="0"/>
                <a:cs typeface="Arial" panose="020B0604020202020204" pitchFamily="34" charset="0"/>
              </a:rPr>
              <a:t>orough</a:t>
            </a:r>
            <a:endParaRPr lang="zh-CN" altLang="en-US" sz="1467" b="1"/>
          </a:p>
        </p:txBody>
      </p:sp>
      <p:sp>
        <p:nvSpPr>
          <p:cNvPr id="31" name="文本框 30">
            <a:extLst>
              <a:ext uri="{FF2B5EF4-FFF2-40B4-BE49-F238E27FC236}">
                <a16:creationId xmlns:a16="http://schemas.microsoft.com/office/drawing/2014/main" id="{1454996C-02C3-1B89-7167-9CDF3C2B7840}"/>
              </a:ext>
            </a:extLst>
          </p:cNvPr>
          <p:cNvSpPr txBox="1"/>
          <p:nvPr/>
        </p:nvSpPr>
        <p:spPr>
          <a:xfrm>
            <a:off x="654876" y="4101038"/>
            <a:ext cx="1128769" cy="318100"/>
          </a:xfrm>
          <a:prstGeom prst="rect">
            <a:avLst/>
          </a:prstGeom>
          <a:noFill/>
          <a:ln>
            <a:solidFill>
              <a:srgbClr val="004282"/>
            </a:solidFill>
            <a:prstDash val="dash"/>
          </a:ln>
        </p:spPr>
        <p:txBody>
          <a:bodyPr wrap="square">
            <a:spAutoFit/>
          </a:bodyPr>
          <a:lstStyle/>
          <a:p>
            <a:pPr algn="ctr"/>
            <a:r>
              <a:rPr lang="en" altLang="zh-CN" sz="1467" b="1">
                <a:latin typeface="Arial" panose="020B0604020202020204" pitchFamily="34" charset="0"/>
                <a:cs typeface="Arial" panose="020B0604020202020204" pitchFamily="34" charset="0"/>
              </a:rPr>
              <a:t>Z</a:t>
            </a:r>
            <a:r>
              <a:rPr lang="en-US" altLang="zh-CN" sz="1467" b="1">
                <a:latin typeface="Arial" panose="020B0604020202020204" pitchFamily="34" charset="0"/>
                <a:cs typeface="Arial" panose="020B0604020202020204" pitchFamily="34" charset="0"/>
              </a:rPr>
              <a:t>code</a:t>
            </a:r>
            <a:endParaRPr lang="zh-CN" altLang="en-US" sz="1467" b="1"/>
          </a:p>
        </p:txBody>
      </p:sp>
      <p:sp>
        <p:nvSpPr>
          <p:cNvPr id="32" name="下箭头 58">
            <a:extLst>
              <a:ext uri="{FF2B5EF4-FFF2-40B4-BE49-F238E27FC236}">
                <a16:creationId xmlns:a16="http://schemas.microsoft.com/office/drawing/2014/main" id="{8673801D-69B3-5D6D-A771-DAF5E007B1F5}"/>
              </a:ext>
            </a:extLst>
          </p:cNvPr>
          <p:cNvSpPr/>
          <p:nvPr/>
        </p:nvSpPr>
        <p:spPr>
          <a:xfrm rot="16200000">
            <a:off x="1769458" y="3845249"/>
            <a:ext cx="683361" cy="412608"/>
          </a:xfrm>
          <a:prstGeom prst="downArrow">
            <a:avLst/>
          </a:prstGeom>
          <a:gradFill>
            <a:gsLst>
              <a:gs pos="73000">
                <a:srgbClr val="004282"/>
              </a:gs>
              <a:gs pos="0">
                <a:schemeClr val="bg1"/>
              </a:gs>
              <a:gs pos="18000">
                <a:schemeClr val="accent1">
                  <a:lumMod val="45000"/>
                  <a:lumOff val="55000"/>
                </a:schemeClr>
              </a:gs>
            </a:gsLst>
            <a:lin ang="5400000" scaled="1"/>
          </a:gradFill>
          <a:ln>
            <a:no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565B4BEF-EC1D-6BE7-FA79-A9A5FEB064BC}"/>
              </a:ext>
            </a:extLst>
          </p:cNvPr>
          <p:cNvSpPr txBox="1"/>
          <p:nvPr/>
        </p:nvSpPr>
        <p:spPr>
          <a:xfrm>
            <a:off x="2417474" y="3619622"/>
            <a:ext cx="1894735" cy="738664"/>
          </a:xfrm>
          <a:prstGeom prst="rect">
            <a:avLst/>
          </a:prstGeom>
          <a:solidFill>
            <a:srgbClr val="004282"/>
          </a:solidFill>
        </p:spPr>
        <p:txBody>
          <a:bodyPr wrap="square">
            <a:spAutoFit/>
          </a:bodyPr>
          <a:lstStyle/>
          <a:p>
            <a:r>
              <a:rPr lang="en" altLang="zh-CN" sz="1400" b="1">
                <a:solidFill>
                  <a:schemeClr val="bg1"/>
                </a:solidFill>
                <a:latin typeface="Arial" panose="020B0604020202020204" pitchFamily="34" charset="0"/>
                <a:cs typeface="Arial" panose="020B0604020202020204" pitchFamily="34" charset="0"/>
              </a:rPr>
              <a:t>Areas with the </a:t>
            </a:r>
            <a:r>
              <a:rPr lang="en" altLang="zh-CN" sz="1400" b="1">
                <a:solidFill>
                  <a:srgbClr val="ED7F0D"/>
                </a:solidFill>
                <a:latin typeface="Arial" panose="020B0604020202020204" pitchFamily="34" charset="0"/>
                <a:cs typeface="Arial" panose="020B0604020202020204" pitchFamily="34" charset="0"/>
              </a:rPr>
              <a:t>highest or lowest fare</a:t>
            </a:r>
          </a:p>
        </p:txBody>
      </p:sp>
      <p:sp>
        <p:nvSpPr>
          <p:cNvPr id="34" name="下箭头 58">
            <a:extLst>
              <a:ext uri="{FF2B5EF4-FFF2-40B4-BE49-F238E27FC236}">
                <a16:creationId xmlns:a16="http://schemas.microsoft.com/office/drawing/2014/main" id="{24905B39-8140-2CF3-1029-4A3F68BAD0AF}"/>
              </a:ext>
            </a:extLst>
          </p:cNvPr>
          <p:cNvSpPr/>
          <p:nvPr/>
        </p:nvSpPr>
        <p:spPr>
          <a:xfrm rot="16200000">
            <a:off x="1827490" y="3845250"/>
            <a:ext cx="683361" cy="412609"/>
          </a:xfrm>
          <a:prstGeom prst="downArrow">
            <a:avLst/>
          </a:prstGeom>
          <a:noFill/>
          <a:ln>
            <a:solidFill>
              <a:srgbClr val="004282"/>
            </a:solid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grpSp>
        <p:nvGrpSpPr>
          <p:cNvPr id="38" name="组合 37">
            <a:extLst>
              <a:ext uri="{FF2B5EF4-FFF2-40B4-BE49-F238E27FC236}">
                <a16:creationId xmlns:a16="http://schemas.microsoft.com/office/drawing/2014/main" id="{612AA0CB-750D-CD5C-5CA2-6D51689073D6}"/>
              </a:ext>
            </a:extLst>
          </p:cNvPr>
          <p:cNvGrpSpPr/>
          <p:nvPr/>
        </p:nvGrpSpPr>
        <p:grpSpPr>
          <a:xfrm>
            <a:off x="529099" y="3044854"/>
            <a:ext cx="3935661" cy="1448781"/>
            <a:chOff x="804929" y="2563915"/>
            <a:chExt cx="3414197" cy="1086586"/>
          </a:xfrm>
        </p:grpSpPr>
        <p:grpSp>
          <p:nvGrpSpPr>
            <p:cNvPr id="35" name="组合 34">
              <a:extLst>
                <a:ext uri="{FF2B5EF4-FFF2-40B4-BE49-F238E27FC236}">
                  <a16:creationId xmlns:a16="http://schemas.microsoft.com/office/drawing/2014/main" id="{9FA6332B-BC33-0070-0679-A53A77A144A8}"/>
                </a:ext>
              </a:extLst>
            </p:cNvPr>
            <p:cNvGrpSpPr/>
            <p:nvPr/>
          </p:nvGrpSpPr>
          <p:grpSpPr>
            <a:xfrm>
              <a:off x="804929" y="2563915"/>
              <a:ext cx="3414197" cy="1086586"/>
              <a:chOff x="264423" y="1015484"/>
              <a:chExt cx="3414197" cy="1086586"/>
            </a:xfrm>
          </p:grpSpPr>
          <p:sp>
            <p:nvSpPr>
              <p:cNvPr id="36" name="Text Box 10">
                <a:extLst>
                  <a:ext uri="{FF2B5EF4-FFF2-40B4-BE49-F238E27FC236}">
                    <a16:creationId xmlns:a16="http://schemas.microsoft.com/office/drawing/2014/main" id="{8A5EA51E-0347-78B5-D7AA-B36C6B1B2122}"/>
                  </a:ext>
                </a:extLst>
              </p:cNvPr>
              <p:cNvSpPr txBox="1">
                <a:spLocks noChangeArrowheads="1"/>
              </p:cNvSpPr>
              <p:nvPr/>
            </p:nvSpPr>
            <p:spPr bwMode="auto">
              <a:xfrm>
                <a:off x="264424" y="1015484"/>
                <a:ext cx="3414196" cy="326038"/>
              </a:xfrm>
              <a:prstGeom prst="rect">
                <a:avLst/>
              </a:prstGeom>
              <a:solidFill>
                <a:srgbClr val="004282"/>
              </a:solidFill>
              <a:ln w="12700" algn="ctr">
                <a:solidFill>
                  <a:srgbClr val="004282"/>
                </a:solidFill>
                <a:miter lim="800000"/>
                <a:headEnd/>
                <a:tailEnd type="none" w="sm" len="med"/>
              </a:ln>
            </p:spPr>
            <p:txBody>
              <a:bodyPr lIns="118533" tIns="118533" rIns="118533" bIns="118533" anchor="t" anchorCtr="0"/>
              <a:lstStyle/>
              <a:p>
                <a:pPr defTabSz="1276319">
                  <a:spcBef>
                    <a:spcPts val="267"/>
                  </a:spcBef>
                </a:pPr>
                <a:r>
                  <a:rPr lang="en-US" sz="1600" b="1">
                    <a:solidFill>
                      <a:schemeClr val="bg1"/>
                    </a:solidFill>
                    <a:latin typeface="Arial" panose="020B0604020202020204" pitchFamily="34" charset="0"/>
                    <a:cs typeface="Arial" panose="020B0604020202020204" pitchFamily="34" charset="0"/>
                  </a:rPr>
                  <a:t>          Fare Amounts in Different Areas </a:t>
                </a:r>
              </a:p>
            </p:txBody>
          </p:sp>
          <p:sp>
            <p:nvSpPr>
              <p:cNvPr id="37" name="Rectangle 11">
                <a:extLst>
                  <a:ext uri="{FF2B5EF4-FFF2-40B4-BE49-F238E27FC236}">
                    <a16:creationId xmlns:a16="http://schemas.microsoft.com/office/drawing/2014/main" id="{7E48892E-88DD-8B85-751A-9D07EF20FDFB}"/>
                  </a:ext>
                </a:extLst>
              </p:cNvPr>
              <p:cNvSpPr>
                <a:spLocks noChangeArrowheads="1"/>
              </p:cNvSpPr>
              <p:nvPr/>
            </p:nvSpPr>
            <p:spPr bwMode="auto">
              <a:xfrm>
                <a:off x="264423" y="1331014"/>
                <a:ext cx="3414196" cy="771056"/>
              </a:xfrm>
              <a:prstGeom prst="rect">
                <a:avLst/>
              </a:prstGeom>
              <a:noFill/>
              <a:ln w="12700" algn="ctr">
                <a:solidFill>
                  <a:srgbClr val="004282"/>
                </a:solidFill>
                <a:miter lim="800000"/>
                <a:headEnd/>
                <a:tailEnd/>
              </a:ln>
            </p:spPr>
            <p:txBody>
              <a:bodyPr lIns="118533" tIns="118533" rIns="118533" bIns="118533" anchor="ctr"/>
              <a:lstStyle/>
              <a:p>
                <a:pPr defTabSz="1277299">
                  <a:spcBef>
                    <a:spcPts val="267"/>
                  </a:spcBef>
                  <a:spcAft>
                    <a:spcPts val="400"/>
                  </a:spcAft>
                  <a:defRPr/>
                </a:pPr>
                <a:endParaRPr lang="en" altLang="zh-CN" sz="1600">
                  <a:latin typeface="Arial" panose="020B0604020202020204" pitchFamily="34" charset="0"/>
                  <a:cs typeface="Arial" panose="020B0604020202020204" pitchFamily="34" charset="0"/>
                </a:endParaRPr>
              </a:p>
            </p:txBody>
          </p:sp>
        </p:grpSp>
        <p:pic>
          <p:nvPicPr>
            <p:cNvPr id="4104" name="图形 4103" descr="硬币 纯色填充">
              <a:extLst>
                <a:ext uri="{FF2B5EF4-FFF2-40B4-BE49-F238E27FC236}">
                  <a16:creationId xmlns:a16="http://schemas.microsoft.com/office/drawing/2014/main" id="{9DFB3F1D-091B-D068-2D5E-A64C5CE7EA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926" y="2578988"/>
              <a:ext cx="273927" cy="273927"/>
            </a:xfrm>
            <a:prstGeom prst="rect">
              <a:avLst/>
            </a:prstGeom>
          </p:spPr>
        </p:pic>
      </p:grpSp>
      <p:sp>
        <p:nvSpPr>
          <p:cNvPr id="39" name="文本框 38">
            <a:extLst>
              <a:ext uri="{FF2B5EF4-FFF2-40B4-BE49-F238E27FC236}">
                <a16:creationId xmlns:a16="http://schemas.microsoft.com/office/drawing/2014/main" id="{F52B4D08-C4BD-9E6E-169E-DC4F649B1A21}"/>
              </a:ext>
            </a:extLst>
          </p:cNvPr>
          <p:cNvSpPr txBox="1"/>
          <p:nvPr/>
        </p:nvSpPr>
        <p:spPr>
          <a:xfrm>
            <a:off x="5081359" y="1452642"/>
            <a:ext cx="1572843" cy="307777"/>
          </a:xfrm>
          <a:prstGeom prst="rect">
            <a:avLst/>
          </a:prstGeom>
          <a:solidFill>
            <a:srgbClr val="004282"/>
          </a:solidFill>
        </p:spPr>
        <p:txBody>
          <a:bodyPr wrap="square">
            <a:spAutoFit/>
          </a:bodyPr>
          <a:lstStyle/>
          <a:p>
            <a:r>
              <a:rPr lang="en" altLang="zh-CN" sz="1400" b="1">
                <a:solidFill>
                  <a:schemeClr val="bg1"/>
                </a:solidFill>
                <a:latin typeface="Arial" panose="020B0604020202020204" pitchFamily="34" charset="0"/>
                <a:cs typeface="Arial" panose="020B0604020202020204" pitchFamily="34" charset="0"/>
              </a:rPr>
              <a:t>T</a:t>
            </a:r>
            <a:r>
              <a:rPr lang="en-US" altLang="zh-CN" sz="1400" b="1">
                <a:solidFill>
                  <a:schemeClr val="bg1"/>
                </a:solidFill>
                <a:latin typeface="Arial" panose="020B0604020202020204" pitchFamily="34" charset="0"/>
                <a:cs typeface="Arial" panose="020B0604020202020204" pitchFamily="34" charset="0"/>
              </a:rPr>
              <a:t>op &amp; Lowest</a:t>
            </a:r>
            <a:endParaRPr lang="zh-CN" altLang="en-US" sz="1400" b="1">
              <a:solidFill>
                <a:srgbClr val="ED7F0D"/>
              </a:solidFill>
            </a:endParaRPr>
          </a:p>
        </p:txBody>
      </p:sp>
      <p:sp>
        <p:nvSpPr>
          <p:cNvPr id="40" name="矩形 39">
            <a:extLst>
              <a:ext uri="{FF2B5EF4-FFF2-40B4-BE49-F238E27FC236}">
                <a16:creationId xmlns:a16="http://schemas.microsoft.com/office/drawing/2014/main" id="{433BCD27-589E-70B2-7F57-B1DBAC56BA6E}"/>
              </a:ext>
            </a:extLst>
          </p:cNvPr>
          <p:cNvSpPr/>
          <p:nvPr/>
        </p:nvSpPr>
        <p:spPr>
          <a:xfrm>
            <a:off x="5080520" y="1749210"/>
            <a:ext cx="1572843" cy="1028075"/>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200"/>
          </a:p>
        </p:txBody>
      </p:sp>
      <p:sp>
        <p:nvSpPr>
          <p:cNvPr id="41" name="文本框 40">
            <a:extLst>
              <a:ext uri="{FF2B5EF4-FFF2-40B4-BE49-F238E27FC236}">
                <a16:creationId xmlns:a16="http://schemas.microsoft.com/office/drawing/2014/main" id="{8D622FA2-A90B-A8B4-66BE-6561465A0BE5}"/>
              </a:ext>
            </a:extLst>
          </p:cNvPr>
          <p:cNvSpPr txBox="1"/>
          <p:nvPr/>
        </p:nvSpPr>
        <p:spPr>
          <a:xfrm>
            <a:off x="5076283" y="1895903"/>
            <a:ext cx="1640549" cy="830997"/>
          </a:xfrm>
          <a:prstGeom prst="rect">
            <a:avLst/>
          </a:prstGeom>
          <a:noFill/>
        </p:spPr>
        <p:txBody>
          <a:bodyPr wrap="square" rtlCol="0">
            <a:spAutoFit/>
          </a:bodyPr>
          <a:lstStyle/>
          <a:p>
            <a:pPr algn="ctr"/>
            <a:r>
              <a:rPr lang="en-US" altLang="zh-CN" sz="1600" b="1">
                <a:latin typeface="Arial" panose="020B0604020202020204" pitchFamily="34" charset="0"/>
                <a:cs typeface="Arial" panose="020B0604020202020204" pitchFamily="34" charset="0"/>
              </a:rPr>
              <a:t>Manhattan</a:t>
            </a:r>
          </a:p>
          <a:p>
            <a:pPr algn="ctr"/>
            <a:r>
              <a:rPr lang="en-US" altLang="zh-CN" sz="1600" b="1">
                <a:latin typeface="Arial" panose="020B0604020202020204" pitchFamily="34" charset="0"/>
                <a:cs typeface="Arial" panose="020B0604020202020204" pitchFamily="34" charset="0"/>
              </a:rPr>
              <a:t>&amp;</a:t>
            </a:r>
          </a:p>
          <a:p>
            <a:pPr algn="ctr"/>
            <a:r>
              <a:rPr lang="en-US" altLang="zh-CN" sz="1600" b="1">
                <a:latin typeface="Arial" panose="020B0604020202020204" pitchFamily="34" charset="0"/>
                <a:cs typeface="Arial" panose="020B0604020202020204" pitchFamily="34" charset="0"/>
              </a:rPr>
              <a:t>The Bronx</a:t>
            </a:r>
            <a:endParaRPr lang="zh-CN" altLang="en-US" sz="1600" b="1">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46410E05-7D4F-0637-2E67-17A75C64392E}"/>
              </a:ext>
            </a:extLst>
          </p:cNvPr>
          <p:cNvSpPr txBox="1"/>
          <p:nvPr/>
        </p:nvSpPr>
        <p:spPr>
          <a:xfrm>
            <a:off x="5092231" y="3046148"/>
            <a:ext cx="1572843" cy="307777"/>
          </a:xfrm>
          <a:prstGeom prst="rect">
            <a:avLst/>
          </a:prstGeom>
          <a:solidFill>
            <a:srgbClr val="004282"/>
          </a:solidFill>
        </p:spPr>
        <p:txBody>
          <a:bodyPr wrap="square">
            <a:spAutoFit/>
          </a:bodyPr>
          <a:lstStyle/>
          <a:p>
            <a:r>
              <a:rPr lang="en" altLang="zh-CN" sz="1400" b="1">
                <a:solidFill>
                  <a:schemeClr val="bg1"/>
                </a:solidFill>
                <a:latin typeface="Arial" panose="020B0604020202020204" pitchFamily="34" charset="0"/>
                <a:cs typeface="Arial" panose="020B0604020202020204" pitchFamily="34" charset="0"/>
              </a:rPr>
              <a:t>T</a:t>
            </a:r>
            <a:r>
              <a:rPr lang="en-US" altLang="zh-CN" sz="1400" b="1">
                <a:solidFill>
                  <a:schemeClr val="bg1"/>
                </a:solidFill>
                <a:latin typeface="Arial" panose="020B0604020202020204" pitchFamily="34" charset="0"/>
                <a:cs typeface="Arial" panose="020B0604020202020204" pitchFamily="34" charset="0"/>
              </a:rPr>
              <a:t>op &amp; Lowest</a:t>
            </a:r>
            <a:endParaRPr lang="zh-CN" altLang="en-US" sz="1400" b="1">
              <a:solidFill>
                <a:srgbClr val="ED7F0D"/>
              </a:solidFill>
            </a:endParaRPr>
          </a:p>
        </p:txBody>
      </p:sp>
      <p:sp>
        <p:nvSpPr>
          <p:cNvPr id="46" name="矩形 45">
            <a:extLst>
              <a:ext uri="{FF2B5EF4-FFF2-40B4-BE49-F238E27FC236}">
                <a16:creationId xmlns:a16="http://schemas.microsoft.com/office/drawing/2014/main" id="{287BC496-D009-7761-D398-1F53E6CE572B}"/>
              </a:ext>
            </a:extLst>
          </p:cNvPr>
          <p:cNvSpPr/>
          <p:nvPr/>
        </p:nvSpPr>
        <p:spPr>
          <a:xfrm>
            <a:off x="5091392" y="3354812"/>
            <a:ext cx="1572843" cy="1028075"/>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3200"/>
          </a:p>
        </p:txBody>
      </p:sp>
      <p:sp>
        <p:nvSpPr>
          <p:cNvPr id="47" name="文本框 46">
            <a:extLst>
              <a:ext uri="{FF2B5EF4-FFF2-40B4-BE49-F238E27FC236}">
                <a16:creationId xmlns:a16="http://schemas.microsoft.com/office/drawing/2014/main" id="{63A1E6C9-ADF8-0FED-3FA1-286A55552EAB}"/>
              </a:ext>
            </a:extLst>
          </p:cNvPr>
          <p:cNvSpPr txBox="1"/>
          <p:nvPr/>
        </p:nvSpPr>
        <p:spPr>
          <a:xfrm>
            <a:off x="5057539" y="3463041"/>
            <a:ext cx="1640549" cy="830997"/>
          </a:xfrm>
          <a:prstGeom prst="rect">
            <a:avLst/>
          </a:prstGeom>
          <a:noFill/>
        </p:spPr>
        <p:txBody>
          <a:bodyPr wrap="square" rtlCol="0">
            <a:spAutoFit/>
          </a:bodyPr>
          <a:lstStyle/>
          <a:p>
            <a:pPr algn="ctr"/>
            <a:r>
              <a:rPr lang="en-US" altLang="zh-CN" sz="1600" b="1">
                <a:latin typeface="Arial" panose="020B0604020202020204" pitchFamily="34" charset="0"/>
                <a:cs typeface="Arial" panose="020B0604020202020204" pitchFamily="34" charset="0"/>
              </a:rPr>
              <a:t>Staten Island</a:t>
            </a:r>
          </a:p>
          <a:p>
            <a:pPr algn="ctr"/>
            <a:r>
              <a:rPr lang="en-US" altLang="zh-CN" sz="1600" b="1">
                <a:latin typeface="Arial" panose="020B0604020202020204" pitchFamily="34" charset="0"/>
                <a:cs typeface="Arial" panose="020B0604020202020204" pitchFamily="34" charset="0"/>
              </a:rPr>
              <a:t>&amp;</a:t>
            </a:r>
          </a:p>
          <a:p>
            <a:pPr algn="ctr"/>
            <a:r>
              <a:rPr lang="en-US" altLang="zh-CN" sz="1600" b="1">
                <a:latin typeface="Arial" panose="020B0604020202020204" pitchFamily="34" charset="0"/>
                <a:cs typeface="Arial" panose="020B0604020202020204" pitchFamily="34" charset="0"/>
              </a:rPr>
              <a:t>The Bronx</a:t>
            </a:r>
            <a:endParaRPr lang="zh-CN" altLang="en-US" sz="1600" b="1">
              <a:latin typeface="Arial" panose="020B0604020202020204" pitchFamily="34" charset="0"/>
              <a:cs typeface="Arial" panose="020B0604020202020204" pitchFamily="34" charset="0"/>
            </a:endParaRPr>
          </a:p>
        </p:txBody>
      </p:sp>
      <p:sp>
        <p:nvSpPr>
          <p:cNvPr id="48" name="下箭头 58">
            <a:extLst>
              <a:ext uri="{FF2B5EF4-FFF2-40B4-BE49-F238E27FC236}">
                <a16:creationId xmlns:a16="http://schemas.microsoft.com/office/drawing/2014/main" id="{5CACC442-024E-1E5D-B75D-5F05816FC7D8}"/>
              </a:ext>
            </a:extLst>
          </p:cNvPr>
          <p:cNvSpPr/>
          <p:nvPr/>
        </p:nvSpPr>
        <p:spPr>
          <a:xfrm rot="16200000">
            <a:off x="4443214" y="2119875"/>
            <a:ext cx="615005" cy="364308"/>
          </a:xfrm>
          <a:prstGeom prst="downArrow">
            <a:avLst/>
          </a:prstGeom>
          <a:gradFill>
            <a:gsLst>
              <a:gs pos="73000">
                <a:srgbClr val="004282"/>
              </a:gs>
              <a:gs pos="0">
                <a:schemeClr val="bg1"/>
              </a:gs>
              <a:gs pos="18000">
                <a:schemeClr val="accent1">
                  <a:lumMod val="45000"/>
                  <a:lumOff val="55000"/>
                </a:schemeClr>
              </a:gs>
            </a:gsLst>
            <a:lin ang="5400000" scaled="1"/>
          </a:gradFill>
          <a:ln>
            <a:no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53" name="下箭头 58">
            <a:extLst>
              <a:ext uri="{FF2B5EF4-FFF2-40B4-BE49-F238E27FC236}">
                <a16:creationId xmlns:a16="http://schemas.microsoft.com/office/drawing/2014/main" id="{B3A12B10-C07B-C5E4-8426-8FD2DE11EB67}"/>
              </a:ext>
            </a:extLst>
          </p:cNvPr>
          <p:cNvSpPr/>
          <p:nvPr/>
        </p:nvSpPr>
        <p:spPr>
          <a:xfrm rot="16200000">
            <a:off x="4445449" y="3662544"/>
            <a:ext cx="683361" cy="412608"/>
          </a:xfrm>
          <a:prstGeom prst="downArrow">
            <a:avLst/>
          </a:prstGeom>
          <a:gradFill>
            <a:gsLst>
              <a:gs pos="73000">
                <a:srgbClr val="004282"/>
              </a:gs>
              <a:gs pos="0">
                <a:schemeClr val="bg1"/>
              </a:gs>
              <a:gs pos="18000">
                <a:schemeClr val="accent1">
                  <a:lumMod val="45000"/>
                  <a:lumOff val="55000"/>
                </a:schemeClr>
              </a:gs>
            </a:gsLst>
            <a:lin ang="5400000" scaled="1"/>
          </a:gradFill>
          <a:ln>
            <a:noFill/>
            <a:prstDash val="dash"/>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116F35DB-EB26-AC29-9492-D8A5BD831403}"/>
              </a:ext>
            </a:extLst>
          </p:cNvPr>
          <p:cNvSpPr txBox="1"/>
          <p:nvPr/>
        </p:nvSpPr>
        <p:spPr>
          <a:xfrm>
            <a:off x="697572" y="5066708"/>
            <a:ext cx="4833985" cy="1077218"/>
          </a:xfrm>
          <a:prstGeom prst="rect">
            <a:avLst/>
          </a:prstGeom>
          <a:noFill/>
        </p:spPr>
        <p:txBody>
          <a:bodyPr wrap="square" rtlCol="0">
            <a:spAutoFit/>
          </a:bodyPr>
          <a:lstStyle/>
          <a:p>
            <a:pPr marL="228594" indent="-228594">
              <a:buFont typeface="Arial" panose="020B0604020202020204" pitchFamily="34" charset="0"/>
              <a:buChar char="•"/>
            </a:pPr>
            <a:r>
              <a:rPr lang="en-US" altLang="zh-CN" sz="1600" b="1">
                <a:solidFill>
                  <a:srgbClr val="ED7F0D"/>
                </a:solidFill>
                <a:latin typeface="Arial" panose="020B0604020202020204" pitchFamily="34" charset="0"/>
                <a:cs typeface="Arial" panose="020B0604020202020204" pitchFamily="34" charset="0"/>
              </a:rPr>
              <a:t>Dynamic pricing models </a:t>
            </a:r>
            <a:r>
              <a:rPr lang="en-US" altLang="zh-CN" sz="1600" b="1">
                <a:solidFill>
                  <a:srgbClr val="004282"/>
                </a:solidFill>
                <a:latin typeface="Arial" panose="020B0604020202020204" pitchFamily="34" charset="0"/>
                <a:cs typeface="Arial" panose="020B0604020202020204" pitchFamily="34" charset="0"/>
              </a:rPr>
              <a:t>in Manhattan to capitalize on high demand </a:t>
            </a:r>
          </a:p>
          <a:p>
            <a:pPr marL="228594" indent="-228594">
              <a:buFont typeface="Arial" panose="020B0604020202020204" pitchFamily="34" charset="0"/>
              <a:buChar char="•"/>
            </a:pPr>
            <a:r>
              <a:rPr lang="en-US" altLang="zh-CN" sz="1600" b="1">
                <a:solidFill>
                  <a:srgbClr val="ED7F0D"/>
                </a:solidFill>
                <a:latin typeface="Arial" panose="020B0604020202020204" pitchFamily="34" charset="0"/>
                <a:cs typeface="Arial" panose="020B0604020202020204" pitchFamily="34" charset="0"/>
              </a:rPr>
              <a:t>Exploring service expansion or promotion </a:t>
            </a:r>
            <a:r>
              <a:rPr lang="en-US" altLang="zh-CN" sz="1600" b="1">
                <a:solidFill>
                  <a:srgbClr val="004282"/>
                </a:solidFill>
                <a:latin typeface="Arial" panose="020B0604020202020204" pitchFamily="34" charset="0"/>
                <a:cs typeface="Arial" panose="020B0604020202020204" pitchFamily="34" charset="0"/>
              </a:rPr>
              <a:t>in lower frequency areas like The Bronx</a:t>
            </a:r>
          </a:p>
        </p:txBody>
      </p:sp>
    </p:spTree>
    <p:extLst>
      <p:ext uri="{BB962C8B-B14F-4D97-AF65-F5344CB8AC3E}">
        <p14:creationId xmlns:p14="http://schemas.microsoft.com/office/powerpoint/2010/main" val="3059856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b="1">
                <a:latin typeface="Arial" panose="020B0604020202020204" pitchFamily="34" charset="0"/>
                <a:cs typeface="Arial" panose="020B0604020202020204" pitchFamily="34" charset="0"/>
              </a:rPr>
              <a:t>Time series</a:t>
            </a:r>
          </a:p>
        </p:txBody>
      </p:sp>
      <p:pic>
        <p:nvPicPr>
          <p:cNvPr id="2050" name="Picture 2">
            <a:extLst>
              <a:ext uri="{FF2B5EF4-FFF2-40B4-BE49-F238E27FC236}">
                <a16:creationId xmlns:a16="http://schemas.microsoft.com/office/drawing/2014/main" id="{FFE62238-DA66-BF5D-60E4-979F43C96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166" y="1282150"/>
            <a:ext cx="7407769" cy="381962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DD0B33A-72C4-C4A0-4523-76709E2EAE31}"/>
              </a:ext>
            </a:extLst>
          </p:cNvPr>
          <p:cNvSpPr txBox="1"/>
          <p:nvPr/>
        </p:nvSpPr>
        <p:spPr>
          <a:xfrm>
            <a:off x="2054577" y="776549"/>
            <a:ext cx="8613424" cy="379656"/>
          </a:xfrm>
          <a:prstGeom prst="rect">
            <a:avLst/>
          </a:prstGeom>
          <a:noFill/>
        </p:spPr>
        <p:txBody>
          <a:bodyPr wrap="square">
            <a:spAutoFit/>
          </a:bodyPr>
          <a:lstStyle/>
          <a:p>
            <a:r>
              <a:rPr lang="en-US" altLang="zh-CN" sz="1867" b="1">
                <a:latin typeface="Arial" panose="020B0604020202020204" pitchFamily="34" charset="0"/>
                <a:cs typeface="Arial" panose="020B0604020202020204" pitchFamily="34" charset="0"/>
              </a:rPr>
              <a:t>Methods:</a:t>
            </a:r>
            <a:r>
              <a:rPr lang="zh-CN" altLang="en-US" sz="1867" b="1">
                <a:latin typeface="Arial" panose="020B0604020202020204" pitchFamily="34" charset="0"/>
                <a:cs typeface="Arial" panose="020B0604020202020204" pitchFamily="34" charset="0"/>
              </a:rPr>
              <a:t> </a:t>
            </a:r>
            <a:r>
              <a:rPr lang="en-US" altLang="zh-CN" sz="1867" b="1">
                <a:latin typeface="Arial" panose="020B0604020202020204" pitchFamily="34" charset="0"/>
                <a:cs typeface="Arial" panose="020B0604020202020204" pitchFamily="34" charset="0"/>
              </a:rPr>
              <a:t>Seasonal time series analysis and Decomposing Analysis</a:t>
            </a:r>
            <a:endParaRPr lang="zh-CN" altLang="en-US" sz="1867" b="1">
              <a:latin typeface="Arial" panose="020B0604020202020204" pitchFamily="34" charset="0"/>
              <a:cs typeface="Arial" panose="020B0604020202020204" pitchFamily="34" charset="0"/>
            </a:endParaRPr>
          </a:p>
        </p:txBody>
      </p:sp>
      <p:sp>
        <p:nvSpPr>
          <p:cNvPr id="9" name="矩形 6">
            <a:extLst>
              <a:ext uri="{FF2B5EF4-FFF2-40B4-BE49-F238E27FC236}">
                <a16:creationId xmlns:a16="http://schemas.microsoft.com/office/drawing/2014/main" id="{7E24E441-21A9-DCB0-8000-FA38B3A5D423}"/>
              </a:ext>
            </a:extLst>
          </p:cNvPr>
          <p:cNvSpPr/>
          <p:nvPr/>
        </p:nvSpPr>
        <p:spPr>
          <a:xfrm>
            <a:off x="2443867" y="1932329"/>
            <a:ext cx="2517600" cy="3076551"/>
          </a:xfrm>
          <a:prstGeom prst="rect">
            <a:avLst/>
          </a:prstGeom>
          <a:noFill/>
          <a:ln w="12700">
            <a:solidFill>
              <a:srgbClr val="0F00AB"/>
            </a:solidFill>
            <a:prstDash val="solid"/>
            <a:miter/>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cxnSp>
        <p:nvCxnSpPr>
          <p:cNvPr id="11" name="直接箭头连接符 10">
            <a:extLst>
              <a:ext uri="{FF2B5EF4-FFF2-40B4-BE49-F238E27FC236}">
                <a16:creationId xmlns:a16="http://schemas.microsoft.com/office/drawing/2014/main" id="{D7144C91-63A8-0693-1100-C9F44BBC9578}"/>
              </a:ext>
            </a:extLst>
          </p:cNvPr>
          <p:cNvCxnSpPr/>
          <p:nvPr/>
        </p:nvCxnSpPr>
        <p:spPr>
          <a:xfrm flipH="1">
            <a:off x="2071334" y="2886673"/>
            <a:ext cx="372533" cy="0"/>
          </a:xfrm>
          <a:prstGeom prst="straightConnector1">
            <a:avLst/>
          </a:prstGeom>
          <a:ln>
            <a:solidFill>
              <a:srgbClr val="00428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6F1EB78-C568-93E3-3A32-70B5B1085622}"/>
              </a:ext>
            </a:extLst>
          </p:cNvPr>
          <p:cNvSpPr txBox="1"/>
          <p:nvPr/>
        </p:nvSpPr>
        <p:spPr>
          <a:xfrm>
            <a:off x="455327" y="2611007"/>
            <a:ext cx="1569156" cy="502573"/>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333" b="1">
                <a:solidFill>
                  <a:schemeClr val="tx1"/>
                </a:solidFill>
                <a:latin typeface="Arial" panose="020B0604020202020204" pitchFamily="34" charset="0"/>
                <a:cs typeface="Arial" panose="020B0604020202020204" pitchFamily="34" charset="0"/>
              </a:rPr>
              <a:t>Orders have fallen sharply</a:t>
            </a:r>
            <a:endParaRPr lang="zh-CN" altLang="en-US" sz="1333" b="1">
              <a:solidFill>
                <a:schemeClr val="tx1"/>
              </a:solidFill>
              <a:latin typeface="Arial" panose="020B0604020202020204" pitchFamily="34" charset="0"/>
              <a:cs typeface="Arial" panose="020B0604020202020204" pitchFamily="34" charset="0"/>
            </a:endParaRPr>
          </a:p>
        </p:txBody>
      </p:sp>
      <p:sp>
        <p:nvSpPr>
          <p:cNvPr id="13" name="矩形 6">
            <a:extLst>
              <a:ext uri="{FF2B5EF4-FFF2-40B4-BE49-F238E27FC236}">
                <a16:creationId xmlns:a16="http://schemas.microsoft.com/office/drawing/2014/main" id="{915757A8-E3AD-8D05-BB32-231DFE528E9D}"/>
              </a:ext>
            </a:extLst>
          </p:cNvPr>
          <p:cNvSpPr/>
          <p:nvPr/>
        </p:nvSpPr>
        <p:spPr>
          <a:xfrm>
            <a:off x="7089988" y="1932329"/>
            <a:ext cx="2517600" cy="3076551"/>
          </a:xfrm>
          <a:prstGeom prst="rect">
            <a:avLst/>
          </a:prstGeom>
          <a:noFill/>
          <a:ln w="12700">
            <a:solidFill>
              <a:srgbClr val="0F00AB"/>
            </a:solidFill>
            <a:prstDash val="solid"/>
            <a:miter/>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cxnSp>
        <p:nvCxnSpPr>
          <p:cNvPr id="15" name="直接箭头连接符 14">
            <a:extLst>
              <a:ext uri="{FF2B5EF4-FFF2-40B4-BE49-F238E27FC236}">
                <a16:creationId xmlns:a16="http://schemas.microsoft.com/office/drawing/2014/main" id="{DD7D1DC7-5C77-77A1-DD23-BE29A1F85C91}"/>
              </a:ext>
            </a:extLst>
          </p:cNvPr>
          <p:cNvCxnSpPr>
            <a:cxnSpLocks/>
          </p:cNvCxnSpPr>
          <p:nvPr/>
        </p:nvCxnSpPr>
        <p:spPr>
          <a:xfrm>
            <a:off x="9607588" y="3153413"/>
            <a:ext cx="635000" cy="0"/>
          </a:xfrm>
          <a:prstGeom prst="straightConnector1">
            <a:avLst/>
          </a:prstGeom>
          <a:ln>
            <a:solidFill>
              <a:srgbClr val="004282"/>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9AD69DD-6B26-DD06-1D52-73534FF59D91}"/>
              </a:ext>
            </a:extLst>
          </p:cNvPr>
          <p:cNvSpPr txBox="1"/>
          <p:nvPr/>
        </p:nvSpPr>
        <p:spPr>
          <a:xfrm>
            <a:off x="10317301" y="2886673"/>
            <a:ext cx="1569156" cy="502573"/>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333" b="1">
                <a:solidFill>
                  <a:schemeClr val="tx1"/>
                </a:solidFill>
                <a:latin typeface="Arial" panose="020B0604020202020204" pitchFamily="34" charset="0"/>
                <a:cs typeface="Arial" panose="020B0604020202020204" pitchFamily="34" charset="0"/>
              </a:rPr>
              <a:t>Prices have risen sharply</a:t>
            </a:r>
            <a:endParaRPr lang="zh-CN" altLang="en-US" sz="1333" b="1">
              <a:solidFill>
                <a:schemeClr val="tx1"/>
              </a:solidFill>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5A9233B-856B-DADE-9E7A-041B2ACA2121}"/>
              </a:ext>
            </a:extLst>
          </p:cNvPr>
          <p:cNvSpPr txBox="1"/>
          <p:nvPr/>
        </p:nvSpPr>
        <p:spPr>
          <a:xfrm>
            <a:off x="1540670" y="5247068"/>
            <a:ext cx="9256121" cy="1077218"/>
          </a:xfrm>
          <a:prstGeom prst="rect">
            <a:avLst/>
          </a:prstGeom>
          <a:solidFill>
            <a:srgbClr val="004282"/>
          </a:solidFill>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US" altLang="zh-CN" sz="1600">
                <a:solidFill>
                  <a:schemeClr val="bg1"/>
                </a:solidFill>
                <a:latin typeface="Arial"/>
                <a:ea typeface="等线"/>
                <a:cs typeface="Arial"/>
              </a:rPr>
              <a:t>This will help taxi companies maintain profitability in the face of declining order volumes and increase average revenue per order, thus meeting challenges during the pandemic. Companies can use this insight to </a:t>
            </a:r>
            <a:r>
              <a:rPr lang="en-US" altLang="zh-CN" sz="1600" b="1">
                <a:solidFill>
                  <a:srgbClr val="ED7F0D"/>
                </a:solidFill>
                <a:latin typeface="Arial"/>
                <a:ea typeface="等线"/>
                <a:cs typeface="Arial"/>
              </a:rPr>
              <a:t>adapt their operational strategies to market changes and take steps to improve efficiency.</a:t>
            </a:r>
            <a:endParaRPr lang="en-US" altLang="zh-CN" sz="1600">
              <a:solidFill>
                <a:schemeClr val="bg1"/>
              </a:solidFill>
              <a:latin typeface="Arial" panose="020B0604020202020204" pitchFamily="34" charset="0"/>
              <a:ea typeface="等线"/>
              <a:cs typeface="Arial" panose="020B0604020202020204" pitchFamily="34" charset="0"/>
            </a:endParaRPr>
          </a:p>
        </p:txBody>
      </p:sp>
      <p:sp>
        <p:nvSpPr>
          <p:cNvPr id="5" name="文本框 4">
            <a:extLst>
              <a:ext uri="{FF2B5EF4-FFF2-40B4-BE49-F238E27FC236}">
                <a16:creationId xmlns:a16="http://schemas.microsoft.com/office/drawing/2014/main" id="{08A2F9DF-5B35-1854-E6D4-8D06D05F7EC9}"/>
              </a:ext>
            </a:extLst>
          </p:cNvPr>
          <p:cNvSpPr txBox="1"/>
          <p:nvPr/>
        </p:nvSpPr>
        <p:spPr>
          <a:xfrm>
            <a:off x="7228376" y="435035"/>
            <a:ext cx="42624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600" b="1">
                <a:solidFill>
                  <a:srgbClr val="004282"/>
                </a:solidFill>
                <a:latin typeface="Arial"/>
                <a:ea typeface="宋体"/>
                <a:cs typeface="Arial"/>
              </a:rPr>
              <a:t>Time: </a:t>
            </a:r>
            <a:r>
              <a:rPr lang="zh-CN" sz="1600" b="1">
                <a:solidFill>
                  <a:srgbClr val="004282"/>
                </a:solidFill>
                <a:latin typeface="Arial"/>
                <a:ea typeface="+mn-lt"/>
                <a:cs typeface="Arial"/>
              </a:rPr>
              <a:t>202</a:t>
            </a:r>
            <a:r>
              <a:rPr lang="en-US" altLang="zh-CN" sz="1600" b="1">
                <a:solidFill>
                  <a:srgbClr val="004282"/>
                </a:solidFill>
                <a:latin typeface="Arial"/>
                <a:ea typeface="+mn-lt"/>
                <a:cs typeface="Arial"/>
              </a:rPr>
              <a:t>3</a:t>
            </a:r>
            <a:r>
              <a:rPr lang="zh-CN" sz="1600" b="1">
                <a:solidFill>
                  <a:srgbClr val="004282"/>
                </a:solidFill>
                <a:latin typeface="Arial"/>
                <a:ea typeface="+mn-lt"/>
                <a:cs typeface="Arial"/>
              </a:rPr>
              <a:t>-0</a:t>
            </a:r>
            <a:r>
              <a:rPr lang="en-US" altLang="zh-CN" sz="1600" b="1">
                <a:solidFill>
                  <a:srgbClr val="004282"/>
                </a:solidFill>
                <a:latin typeface="Arial"/>
                <a:ea typeface="+mn-lt"/>
                <a:cs typeface="Arial"/>
              </a:rPr>
              <a:t>1</a:t>
            </a:r>
            <a:r>
              <a:rPr lang="zh-CN" sz="1600" b="1">
                <a:solidFill>
                  <a:srgbClr val="004282"/>
                </a:solidFill>
                <a:latin typeface="Arial"/>
                <a:ea typeface="+mn-lt"/>
                <a:cs typeface="Arial"/>
              </a:rPr>
              <a:t>-</a:t>
            </a:r>
            <a:r>
              <a:rPr lang="en-US" altLang="zh-CN" sz="1600" b="1">
                <a:solidFill>
                  <a:srgbClr val="004282"/>
                </a:solidFill>
                <a:latin typeface="Arial"/>
                <a:ea typeface="+mn-lt"/>
                <a:cs typeface="Arial"/>
              </a:rPr>
              <a:t>01</a:t>
            </a:r>
            <a:r>
              <a:rPr lang="zh-CN" sz="1600" b="1">
                <a:solidFill>
                  <a:srgbClr val="004282"/>
                </a:solidFill>
                <a:latin typeface="Arial"/>
                <a:ea typeface="+mn-lt"/>
                <a:cs typeface="Arial"/>
              </a:rPr>
              <a:t> to 2023-0</a:t>
            </a:r>
            <a:r>
              <a:rPr lang="en-US" altLang="zh-CN" sz="1600" b="1">
                <a:solidFill>
                  <a:srgbClr val="004282"/>
                </a:solidFill>
                <a:latin typeface="Arial"/>
                <a:ea typeface="+mn-lt"/>
                <a:cs typeface="Arial"/>
              </a:rPr>
              <a:t>6</a:t>
            </a:r>
            <a:r>
              <a:rPr lang="zh-CN" sz="1600" b="1">
                <a:solidFill>
                  <a:srgbClr val="004282"/>
                </a:solidFill>
                <a:latin typeface="Arial"/>
                <a:ea typeface="+mn-lt"/>
                <a:cs typeface="Arial"/>
              </a:rPr>
              <a:t>-31</a:t>
            </a:r>
            <a:endParaRPr lang="zh-CN" altLang="en-US" sz="1600" b="1">
              <a:solidFill>
                <a:srgbClr val="004282"/>
              </a:solidFill>
              <a:latin typeface="Arial"/>
              <a:ea typeface="宋体" panose="02010600030101010101" pitchFamily="2" charset="-122"/>
              <a:cs typeface="Arial"/>
            </a:endParaRPr>
          </a:p>
        </p:txBody>
      </p:sp>
    </p:spTree>
    <p:extLst>
      <p:ext uri="{BB962C8B-B14F-4D97-AF65-F5344CB8AC3E}">
        <p14:creationId xmlns:p14="http://schemas.microsoft.com/office/powerpoint/2010/main" val="251165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b="1">
                <a:latin typeface="Arial" panose="020B0604020202020204" pitchFamily="34" charset="0"/>
                <a:cs typeface="Arial" panose="020B0604020202020204" pitchFamily="34" charset="0"/>
              </a:rPr>
              <a:t>Time series</a:t>
            </a:r>
          </a:p>
        </p:txBody>
      </p:sp>
      <p:sp>
        <p:nvSpPr>
          <p:cNvPr id="4" name="文本框 3">
            <a:extLst>
              <a:ext uri="{FF2B5EF4-FFF2-40B4-BE49-F238E27FC236}">
                <a16:creationId xmlns:a16="http://schemas.microsoft.com/office/drawing/2014/main" id="{ADD0B33A-72C4-C4A0-4523-76709E2EAE31}"/>
              </a:ext>
            </a:extLst>
          </p:cNvPr>
          <p:cNvSpPr txBox="1"/>
          <p:nvPr/>
        </p:nvSpPr>
        <p:spPr>
          <a:xfrm>
            <a:off x="2054577" y="776549"/>
            <a:ext cx="8613424" cy="377026"/>
          </a:xfrm>
          <a:prstGeom prst="rect">
            <a:avLst/>
          </a:prstGeom>
          <a:noFill/>
        </p:spPr>
        <p:txBody>
          <a:bodyPr wrap="square" lIns="91440" tIns="45720" rIns="91440" bIns="45720" anchor="t">
            <a:spAutoFit/>
          </a:bodyPr>
          <a:lstStyle/>
          <a:p>
            <a:pPr algn="ctr"/>
            <a:r>
              <a:rPr lang="en-US" sz="1850" b="1">
                <a:latin typeface="Arial"/>
                <a:ea typeface="Calibri"/>
                <a:cs typeface="Arial"/>
              </a:rPr>
              <a:t>Time Series Prediction: Seasonal Naive Prediction &amp; ARIMA</a:t>
            </a:r>
            <a:endParaRPr lang="en-US"/>
          </a:p>
        </p:txBody>
      </p:sp>
      <p:sp>
        <p:nvSpPr>
          <p:cNvPr id="9" name="矩形 6">
            <a:extLst>
              <a:ext uri="{FF2B5EF4-FFF2-40B4-BE49-F238E27FC236}">
                <a16:creationId xmlns:a16="http://schemas.microsoft.com/office/drawing/2014/main" id="{7E24E441-21A9-DCB0-8000-FA38B3A5D423}"/>
              </a:ext>
            </a:extLst>
          </p:cNvPr>
          <p:cNvSpPr/>
          <p:nvPr/>
        </p:nvSpPr>
        <p:spPr>
          <a:xfrm>
            <a:off x="2575246" y="1958605"/>
            <a:ext cx="2517600" cy="3076551"/>
          </a:xfrm>
          <a:prstGeom prst="rect">
            <a:avLst/>
          </a:prstGeom>
          <a:noFill/>
          <a:ln w="12700">
            <a:solidFill>
              <a:srgbClr val="0F00AB"/>
            </a:solidFill>
            <a:prstDash val="solid"/>
            <a:miter/>
          </a:ln>
        </p:spPr>
        <p:txBody>
          <a:bodyPr anchor="ctr"/>
          <a:lstStyle/>
          <a:p>
            <a:pPr algn="ctr"/>
            <a:endParaRPr lang="zh-CN" altLang="en-US" sz="3200">
              <a:solidFill>
                <a:schemeClr val="lt1"/>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96F1EB78-C568-93E3-3A32-70B5B1085622}"/>
              </a:ext>
            </a:extLst>
          </p:cNvPr>
          <p:cNvSpPr txBox="1"/>
          <p:nvPr/>
        </p:nvSpPr>
        <p:spPr>
          <a:xfrm>
            <a:off x="245120" y="2400800"/>
            <a:ext cx="1569156" cy="1169551"/>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zh-CN" sz="1400" b="1">
                <a:solidFill>
                  <a:schemeClr val="tx1"/>
                </a:solidFill>
                <a:latin typeface="Arial"/>
                <a:ea typeface="等线"/>
                <a:cs typeface="Arial"/>
              </a:rPr>
              <a:t>Seasonal Naïve Prediction: Taxi Hailing Counts, Manhattan in NYC</a:t>
            </a:r>
            <a:endParaRPr lang="en-US" altLang="zh-CN" sz="1400" b="1">
              <a:solidFill>
                <a:schemeClr val="tx1"/>
              </a:solidFill>
              <a:latin typeface="Arial" panose="020B0604020202020204" pitchFamily="34" charset="0"/>
              <a:ea typeface="等线"/>
              <a:cs typeface="Arial" panose="020B0604020202020204" pitchFamily="34" charset="0"/>
            </a:endParaRPr>
          </a:p>
        </p:txBody>
      </p:sp>
      <p:sp>
        <p:nvSpPr>
          <p:cNvPr id="37" name="文本框 36">
            <a:extLst>
              <a:ext uri="{FF2B5EF4-FFF2-40B4-BE49-F238E27FC236}">
                <a16:creationId xmlns:a16="http://schemas.microsoft.com/office/drawing/2014/main" id="{45A9233B-856B-DADE-9E7A-041B2ACA2121}"/>
              </a:ext>
            </a:extLst>
          </p:cNvPr>
          <p:cNvSpPr txBox="1"/>
          <p:nvPr/>
        </p:nvSpPr>
        <p:spPr>
          <a:xfrm>
            <a:off x="8608876" y="1318825"/>
            <a:ext cx="3186398" cy="4770537"/>
          </a:xfrm>
          <a:prstGeom prst="rect">
            <a:avLst/>
          </a:prstGeom>
          <a:solidFill>
            <a:srgbClr val="004282"/>
          </a:solidFill>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US" sz="1600">
                <a:solidFill>
                  <a:schemeClr val="bg1"/>
                </a:solidFill>
                <a:latin typeface="Arial"/>
                <a:ea typeface="+mn-lt"/>
                <a:cs typeface="Arial"/>
              </a:rPr>
              <a:t>By leveraging the predictive power of the ARIMA model, companies can anticipate shifts in taxi demand with greater accuracy, allowing them to adjust fleet deployment and pricing strategies proactively to sustain profitability even as order volumes may vary.</a:t>
            </a:r>
            <a:r>
              <a:rPr lang="en-US" sz="1600" b="1">
                <a:solidFill>
                  <a:srgbClr val="ED7F0D"/>
                </a:solidFill>
                <a:latin typeface="Arial"/>
                <a:ea typeface="+mn-lt"/>
                <a:cs typeface="Arial"/>
              </a:rPr>
              <a:t> </a:t>
            </a:r>
            <a:r>
              <a:rPr lang="en-US" sz="1600">
                <a:solidFill>
                  <a:schemeClr val="bg1"/>
                </a:solidFill>
                <a:latin typeface="Arial"/>
                <a:ea typeface="+mn-lt"/>
                <a:cs typeface="Arial"/>
              </a:rPr>
              <a:t>Utilizing these data-driven insights,</a:t>
            </a:r>
            <a:r>
              <a:rPr lang="en-US" sz="1600" b="1">
                <a:solidFill>
                  <a:srgbClr val="ED7F0D"/>
                </a:solidFill>
                <a:latin typeface="Arial"/>
                <a:ea typeface="+mn-lt"/>
                <a:cs typeface="Arial"/>
              </a:rPr>
              <a:t> taxi services can adeptly modify their operational tactics in response to market dynamics, ensuring they are positioned to enhance efficiency and maintain service excellence despite the challenges presented by a rapidly changing environment.</a:t>
            </a:r>
            <a:endParaRPr lang="en-US"/>
          </a:p>
        </p:txBody>
      </p:sp>
      <p:pic>
        <p:nvPicPr>
          <p:cNvPr id="3" name="Picture 2" descr="A screenshot of a computer screen&#10;&#10;Description automatically generated">
            <a:extLst>
              <a:ext uri="{FF2B5EF4-FFF2-40B4-BE49-F238E27FC236}">
                <a16:creationId xmlns:a16="http://schemas.microsoft.com/office/drawing/2014/main" id="{C212F8CF-F56B-3E74-A4A9-901EE166D7E4}"/>
              </a:ext>
            </a:extLst>
          </p:cNvPr>
          <p:cNvPicPr>
            <a:picLocks noChangeAspect="1"/>
          </p:cNvPicPr>
          <p:nvPr/>
        </p:nvPicPr>
        <p:blipFill>
          <a:blip r:embed="rId3"/>
          <a:stretch>
            <a:fillRect/>
          </a:stretch>
        </p:blipFill>
        <p:spPr>
          <a:xfrm>
            <a:off x="1873469" y="1489436"/>
            <a:ext cx="4871545" cy="4155022"/>
          </a:xfrm>
          <a:prstGeom prst="rect">
            <a:avLst/>
          </a:prstGeom>
        </p:spPr>
      </p:pic>
      <p:sp>
        <p:nvSpPr>
          <p:cNvPr id="5" name="文本框 11">
            <a:extLst>
              <a:ext uri="{FF2B5EF4-FFF2-40B4-BE49-F238E27FC236}">
                <a16:creationId xmlns:a16="http://schemas.microsoft.com/office/drawing/2014/main" id="{9042B648-58FD-5306-EA9E-CE8B0926F72A}"/>
              </a:ext>
            </a:extLst>
          </p:cNvPr>
          <p:cNvSpPr txBox="1"/>
          <p:nvPr/>
        </p:nvSpPr>
        <p:spPr>
          <a:xfrm>
            <a:off x="245120" y="4082455"/>
            <a:ext cx="1569156" cy="95410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ltLang="zh-CN" sz="1400" b="1">
                <a:solidFill>
                  <a:schemeClr val="tx1"/>
                </a:solidFill>
                <a:latin typeface="Arial"/>
                <a:ea typeface="等线"/>
                <a:cs typeface="Arial"/>
              </a:rPr>
              <a:t>ARIMA: Taxi Hailing Counts, Manhattan in NYC</a:t>
            </a:r>
            <a:endParaRPr lang="en-US" altLang="zh-CN" sz="1400" b="1">
              <a:solidFill>
                <a:schemeClr val="tx1"/>
              </a:solidFill>
              <a:latin typeface="Arial" panose="020B0604020202020204" pitchFamily="34" charset="0"/>
              <a:ea typeface="等线"/>
              <a:cs typeface="Arial" panose="020B0604020202020204" pitchFamily="34" charset="0"/>
            </a:endParaRPr>
          </a:p>
        </p:txBody>
      </p:sp>
      <p:sp>
        <p:nvSpPr>
          <p:cNvPr id="6" name="文本框 11">
            <a:extLst>
              <a:ext uri="{FF2B5EF4-FFF2-40B4-BE49-F238E27FC236}">
                <a16:creationId xmlns:a16="http://schemas.microsoft.com/office/drawing/2014/main" id="{6429C435-97BA-7A15-0C4D-6C7B2DB52D88}"/>
              </a:ext>
            </a:extLst>
          </p:cNvPr>
          <p:cNvSpPr txBox="1"/>
          <p:nvPr/>
        </p:nvSpPr>
        <p:spPr>
          <a:xfrm>
            <a:off x="6774671" y="2729248"/>
            <a:ext cx="1569156" cy="523220"/>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400" b="1">
                <a:solidFill>
                  <a:schemeClr val="tx1"/>
                </a:solidFill>
                <a:latin typeface="Arial"/>
                <a:ea typeface="+mn-lt"/>
                <a:cs typeface="Arial"/>
              </a:rPr>
              <a:t>ARIMA Model Summary</a:t>
            </a:r>
            <a:endParaRPr lang="en-US">
              <a:solidFill>
                <a:schemeClr val="tx1"/>
              </a:solidFill>
            </a:endParaRPr>
          </a:p>
        </p:txBody>
      </p:sp>
      <p:sp>
        <p:nvSpPr>
          <p:cNvPr id="7" name="文本框 11">
            <a:extLst>
              <a:ext uri="{FF2B5EF4-FFF2-40B4-BE49-F238E27FC236}">
                <a16:creationId xmlns:a16="http://schemas.microsoft.com/office/drawing/2014/main" id="{80C41A0B-8F13-B6D1-B643-2FB01F1320E3}"/>
              </a:ext>
            </a:extLst>
          </p:cNvPr>
          <p:cNvSpPr txBox="1"/>
          <p:nvPr/>
        </p:nvSpPr>
        <p:spPr>
          <a:xfrm>
            <a:off x="6774671" y="4292662"/>
            <a:ext cx="1569156" cy="738664"/>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spAutoFit/>
          </a:bodyPr>
          <a:lstStyle/>
          <a:p>
            <a:r>
              <a:rPr lang="en-US" sz="1400" b="1">
                <a:solidFill>
                  <a:schemeClr val="tx1"/>
                </a:solidFill>
                <a:latin typeface="Arial"/>
                <a:ea typeface="+mn-lt"/>
                <a:cs typeface="Arial"/>
              </a:rPr>
              <a:t>ARIMA Model</a:t>
            </a:r>
          </a:p>
          <a:p>
            <a:r>
              <a:rPr lang="en-US" sz="1400" b="1">
                <a:solidFill>
                  <a:schemeClr val="tx1"/>
                </a:solidFill>
                <a:latin typeface="Arial"/>
                <a:ea typeface="+mn-lt"/>
                <a:cs typeface="Arial"/>
              </a:rPr>
              <a:t>Diagnostics Plot</a:t>
            </a:r>
            <a:endParaRPr lang="en-US" sz="1400" b="1">
              <a:solidFill>
                <a:schemeClr val="tx1"/>
              </a:solidFill>
              <a:latin typeface="Arial"/>
              <a:ea typeface="等线"/>
              <a:cs typeface="Arial"/>
            </a:endParaRPr>
          </a:p>
        </p:txBody>
      </p:sp>
      <p:sp>
        <p:nvSpPr>
          <p:cNvPr id="10" name="文本框 9">
            <a:extLst>
              <a:ext uri="{FF2B5EF4-FFF2-40B4-BE49-F238E27FC236}">
                <a16:creationId xmlns:a16="http://schemas.microsoft.com/office/drawing/2014/main" id="{2B2CED00-87D7-CE12-F8C9-1A6907478EAE}"/>
              </a:ext>
            </a:extLst>
          </p:cNvPr>
          <p:cNvSpPr txBox="1"/>
          <p:nvPr/>
        </p:nvSpPr>
        <p:spPr>
          <a:xfrm>
            <a:off x="6958745" y="435035"/>
            <a:ext cx="47548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600" b="1">
                <a:solidFill>
                  <a:srgbClr val="004282"/>
                </a:solidFill>
                <a:latin typeface="Arial"/>
                <a:ea typeface="宋体"/>
                <a:cs typeface="Arial"/>
              </a:rPr>
              <a:t>Time: </a:t>
            </a:r>
            <a:r>
              <a:rPr lang="zh-CN" sz="1600" b="1">
                <a:solidFill>
                  <a:srgbClr val="004282"/>
                </a:solidFill>
                <a:latin typeface="Arial"/>
                <a:ea typeface="+mn-lt"/>
                <a:cs typeface="Arial"/>
              </a:rPr>
              <a:t>202</a:t>
            </a:r>
            <a:r>
              <a:rPr lang="en-US" altLang="zh-CN" sz="1600" b="1">
                <a:solidFill>
                  <a:srgbClr val="004282"/>
                </a:solidFill>
                <a:latin typeface="Arial"/>
                <a:ea typeface="+mn-lt"/>
                <a:cs typeface="Arial"/>
              </a:rPr>
              <a:t>3</a:t>
            </a:r>
            <a:r>
              <a:rPr lang="zh-CN" sz="1600" b="1">
                <a:solidFill>
                  <a:srgbClr val="004282"/>
                </a:solidFill>
                <a:latin typeface="Arial"/>
                <a:ea typeface="+mn-lt"/>
                <a:cs typeface="Arial"/>
              </a:rPr>
              <a:t>-0</a:t>
            </a:r>
            <a:r>
              <a:rPr lang="en-US" altLang="zh-CN" sz="1600" b="1">
                <a:solidFill>
                  <a:srgbClr val="004282"/>
                </a:solidFill>
                <a:latin typeface="Arial"/>
                <a:ea typeface="+mn-lt"/>
                <a:cs typeface="Arial"/>
              </a:rPr>
              <a:t>1</a:t>
            </a:r>
            <a:r>
              <a:rPr lang="zh-CN" sz="1600" b="1">
                <a:solidFill>
                  <a:srgbClr val="004282"/>
                </a:solidFill>
                <a:latin typeface="Arial"/>
                <a:ea typeface="+mn-lt"/>
                <a:cs typeface="Arial"/>
              </a:rPr>
              <a:t>-</a:t>
            </a:r>
            <a:r>
              <a:rPr lang="en-US" altLang="zh-CN" sz="1600" b="1">
                <a:solidFill>
                  <a:srgbClr val="004282"/>
                </a:solidFill>
                <a:latin typeface="Arial"/>
                <a:ea typeface="+mn-lt"/>
                <a:cs typeface="Arial"/>
              </a:rPr>
              <a:t>01</a:t>
            </a:r>
            <a:r>
              <a:rPr lang="zh-CN" sz="1600" b="1">
                <a:solidFill>
                  <a:srgbClr val="004282"/>
                </a:solidFill>
                <a:latin typeface="Arial"/>
                <a:ea typeface="+mn-lt"/>
                <a:cs typeface="Arial"/>
              </a:rPr>
              <a:t> to 2023-0</a:t>
            </a:r>
            <a:r>
              <a:rPr lang="en-US" altLang="zh-CN" sz="1600" b="1">
                <a:solidFill>
                  <a:srgbClr val="004282"/>
                </a:solidFill>
                <a:latin typeface="Arial"/>
                <a:ea typeface="+mn-lt"/>
                <a:cs typeface="Arial"/>
              </a:rPr>
              <a:t>6</a:t>
            </a:r>
            <a:r>
              <a:rPr lang="zh-CN" sz="1600" b="1">
                <a:solidFill>
                  <a:srgbClr val="004282"/>
                </a:solidFill>
                <a:latin typeface="Arial"/>
                <a:ea typeface="+mn-lt"/>
                <a:cs typeface="Arial"/>
              </a:rPr>
              <a:t>-31</a:t>
            </a:r>
            <a:r>
              <a:rPr lang="zh-CN" altLang="en-US" sz="1600" b="1">
                <a:solidFill>
                  <a:srgbClr val="004282"/>
                </a:solidFill>
                <a:latin typeface="Arial"/>
                <a:ea typeface="+mn-lt"/>
                <a:cs typeface="Arial"/>
              </a:rPr>
              <a:t> and last 10%</a:t>
            </a:r>
            <a:endParaRPr lang="zh-CN" altLang="en-US" sz="1600" b="1">
              <a:solidFill>
                <a:srgbClr val="004282"/>
              </a:solidFill>
              <a:latin typeface="Arial"/>
              <a:ea typeface="等线"/>
              <a:cs typeface="Arial"/>
            </a:endParaRPr>
          </a:p>
        </p:txBody>
      </p:sp>
    </p:spTree>
    <p:extLst>
      <p:ext uri="{BB962C8B-B14F-4D97-AF65-F5344CB8AC3E}">
        <p14:creationId xmlns:p14="http://schemas.microsoft.com/office/powerpoint/2010/main" val="327112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883F453-9D58-30A4-F3DB-20370700DAEA}"/>
              </a:ext>
            </a:extLst>
          </p:cNvPr>
          <p:cNvSpPr txBox="1"/>
          <p:nvPr/>
        </p:nvSpPr>
        <p:spPr>
          <a:xfrm>
            <a:off x="7310438" y="845343"/>
            <a:ext cx="42624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600" b="1">
                <a:solidFill>
                  <a:srgbClr val="004282"/>
                </a:solidFill>
                <a:latin typeface="Arial"/>
                <a:ea typeface="宋体"/>
                <a:cs typeface="Arial"/>
              </a:rPr>
              <a:t>Time: </a:t>
            </a:r>
            <a:r>
              <a:rPr lang="zh-CN" sz="1600" b="1">
                <a:solidFill>
                  <a:srgbClr val="004282"/>
                </a:solidFill>
                <a:latin typeface="Arial"/>
                <a:ea typeface="+mn-lt"/>
                <a:cs typeface="Arial"/>
              </a:rPr>
              <a:t>2022-08-31 to 2023-07-31</a:t>
            </a:r>
            <a:endParaRPr lang="zh-CN" altLang="en-US" sz="1600" b="1">
              <a:solidFill>
                <a:srgbClr val="004282"/>
              </a:solidFill>
              <a:latin typeface="Arial"/>
              <a:ea typeface="宋体" panose="02010600030101010101" pitchFamily="2" charset="-122"/>
              <a:cs typeface="Arial"/>
            </a:endParaRPr>
          </a:p>
        </p:txBody>
      </p:sp>
    </p:spTree>
    <p:extLst>
      <p:ext uri="{BB962C8B-B14F-4D97-AF65-F5344CB8AC3E}">
        <p14:creationId xmlns:p14="http://schemas.microsoft.com/office/powerpoint/2010/main" val="586978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24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801019-3AF3-EBD7-1521-62CD2FE8DAD6}"/>
              </a:ext>
            </a:extLst>
          </p:cNvPr>
          <p:cNvSpPr txBox="1"/>
          <p:nvPr/>
        </p:nvSpPr>
        <p:spPr>
          <a:xfrm>
            <a:off x="6286499" y="5715000"/>
            <a:ext cx="1678781" cy="307777"/>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1400">
                <a:solidFill>
                  <a:srgbClr val="006A83"/>
                </a:solidFill>
                <a:ea typeface="宋体"/>
                <a:cs typeface="Calibri"/>
              </a:rPr>
              <a:t>Regression</a:t>
            </a:r>
          </a:p>
        </p:txBody>
      </p:sp>
    </p:spTree>
    <p:extLst>
      <p:ext uri="{BB962C8B-B14F-4D97-AF65-F5344CB8AC3E}">
        <p14:creationId xmlns:p14="http://schemas.microsoft.com/office/powerpoint/2010/main" val="3007115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D66336-BF7B-F7CF-D98E-78D903B69386}"/>
              </a:ext>
            </a:extLst>
          </p:cNvPr>
          <p:cNvSpPr txBox="1"/>
          <p:nvPr/>
        </p:nvSpPr>
        <p:spPr>
          <a:xfrm>
            <a:off x="5055857" y="6290125"/>
            <a:ext cx="948087" cy="261610"/>
          </a:xfrm>
          <a:prstGeom prst="rect">
            <a:avLst/>
          </a:prstGeom>
          <a:solidFill>
            <a:srgbClr val="004282"/>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100" b="1">
                <a:solidFill>
                  <a:srgbClr val="FFFFFF"/>
                </a:solidFill>
                <a:latin typeface="Arial"/>
                <a:ea typeface="宋体"/>
                <a:cs typeface="Arial"/>
              </a:rPr>
              <a:t>Regression</a:t>
            </a:r>
          </a:p>
        </p:txBody>
      </p:sp>
    </p:spTree>
    <p:extLst>
      <p:ext uri="{BB962C8B-B14F-4D97-AF65-F5344CB8AC3E}">
        <p14:creationId xmlns:p14="http://schemas.microsoft.com/office/powerpoint/2010/main" val="81231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331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8FCEC5A-E6BF-F1BE-4B9C-599BCA6AB607}"/>
              </a:ext>
            </a:extLst>
          </p:cNvPr>
          <p:cNvSpPr txBox="1"/>
          <p:nvPr/>
        </p:nvSpPr>
        <p:spPr>
          <a:xfrm>
            <a:off x="7405688" y="763700"/>
            <a:ext cx="42624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600" b="1">
                <a:solidFill>
                  <a:srgbClr val="004282"/>
                </a:solidFill>
                <a:latin typeface="Arial"/>
                <a:ea typeface="宋体"/>
                <a:cs typeface="Arial"/>
              </a:rPr>
              <a:t>Time: 2019-01-01 to 2023-07-31</a:t>
            </a:r>
            <a:endParaRPr lang="zh-CN" sz="1600" b="1">
              <a:solidFill>
                <a:srgbClr val="004282"/>
              </a:solidFill>
              <a:latin typeface="Arial"/>
              <a:ea typeface="宋体" panose="02010600030101010101" pitchFamily="2" charset="-122"/>
              <a:cs typeface="Arial"/>
            </a:endParaRPr>
          </a:p>
        </p:txBody>
      </p:sp>
    </p:spTree>
    <p:extLst>
      <p:ext uri="{BB962C8B-B14F-4D97-AF65-F5344CB8AC3E}">
        <p14:creationId xmlns:p14="http://schemas.microsoft.com/office/powerpoint/2010/main" val="181441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08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0659-A8BA-726C-5EC0-3833BDB0B00C}"/>
              </a:ext>
            </a:extLst>
          </p:cNvPr>
          <p:cNvSpPr>
            <a:spLocks noGrp="1"/>
          </p:cNvSpPr>
          <p:nvPr>
            <p:ph type="title"/>
          </p:nvPr>
        </p:nvSpPr>
        <p:spPr/>
        <p:txBody>
          <a:bodyPr>
            <a:noAutofit/>
          </a:bodyPr>
          <a:lstStyle/>
          <a:p>
            <a:r>
              <a:rPr lang="en-US" sz="3200" b="1">
                <a:latin typeface="Arial"/>
                <a:cs typeface="Arial"/>
              </a:rPr>
              <a:t>Exploratory Data Analysis</a:t>
            </a:r>
          </a:p>
        </p:txBody>
      </p:sp>
      <p:pic>
        <p:nvPicPr>
          <p:cNvPr id="4" name="Picture 3" descr="A map with a colorful map&#10;&#10;Description automatically generated">
            <a:extLst>
              <a:ext uri="{FF2B5EF4-FFF2-40B4-BE49-F238E27FC236}">
                <a16:creationId xmlns:a16="http://schemas.microsoft.com/office/drawing/2014/main" id="{808DE360-269C-8E32-9592-78352141ABC4}"/>
              </a:ext>
            </a:extLst>
          </p:cNvPr>
          <p:cNvPicPr>
            <a:picLocks noChangeAspect="1"/>
          </p:cNvPicPr>
          <p:nvPr/>
        </p:nvPicPr>
        <p:blipFill>
          <a:blip r:embed="rId2"/>
          <a:stretch>
            <a:fillRect/>
          </a:stretch>
        </p:blipFill>
        <p:spPr>
          <a:xfrm>
            <a:off x="2317448" y="1398256"/>
            <a:ext cx="9008534" cy="4001009"/>
          </a:xfrm>
          <a:prstGeom prst="rect">
            <a:avLst/>
          </a:prstGeom>
        </p:spPr>
      </p:pic>
      <p:sp>
        <p:nvSpPr>
          <p:cNvPr id="3" name="TextBox 2">
            <a:extLst>
              <a:ext uri="{FF2B5EF4-FFF2-40B4-BE49-F238E27FC236}">
                <a16:creationId xmlns:a16="http://schemas.microsoft.com/office/drawing/2014/main" id="{EFB04A07-0AE3-21A2-EA03-7D90CDE76D2C}"/>
              </a:ext>
            </a:extLst>
          </p:cNvPr>
          <p:cNvSpPr txBox="1"/>
          <p:nvPr/>
        </p:nvSpPr>
        <p:spPr>
          <a:xfrm>
            <a:off x="580571" y="858762"/>
            <a:ext cx="7547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b="1">
                <a:solidFill>
                  <a:schemeClr val="accent2"/>
                </a:solidFill>
                <a:ea typeface="+mn-lt"/>
                <a:cs typeface="+mn-lt"/>
              </a:rPr>
              <a:t>Which areas have the most boarding and alighting: </a:t>
            </a:r>
            <a:endParaRPr lang="en-US" sz="2000" b="1">
              <a:solidFill>
                <a:schemeClr val="accent2"/>
              </a:solidFill>
              <a:ea typeface="等线" panose="020F0502020204030204"/>
            </a:endParaRPr>
          </a:p>
        </p:txBody>
      </p:sp>
      <p:sp>
        <p:nvSpPr>
          <p:cNvPr id="10" name="文本框 11">
            <a:extLst>
              <a:ext uri="{FF2B5EF4-FFF2-40B4-BE49-F238E27FC236}">
                <a16:creationId xmlns:a16="http://schemas.microsoft.com/office/drawing/2014/main" id="{F8330A1A-6EAC-2608-3792-33036BC1509C}"/>
              </a:ext>
            </a:extLst>
          </p:cNvPr>
          <p:cNvSpPr txBox="1"/>
          <p:nvPr/>
        </p:nvSpPr>
        <p:spPr>
          <a:xfrm>
            <a:off x="492198" y="2119394"/>
            <a:ext cx="1569156" cy="584775"/>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Top 10 Pickup Zones</a:t>
            </a:r>
            <a:endParaRPr lang="en-US" sz="1600">
              <a:solidFill>
                <a:schemeClr val="tx1"/>
              </a:solidFill>
              <a:ea typeface="等线"/>
            </a:endParaRPr>
          </a:p>
        </p:txBody>
      </p:sp>
      <p:sp>
        <p:nvSpPr>
          <p:cNvPr id="11" name="文本框 11">
            <a:extLst>
              <a:ext uri="{FF2B5EF4-FFF2-40B4-BE49-F238E27FC236}">
                <a16:creationId xmlns:a16="http://schemas.microsoft.com/office/drawing/2014/main" id="{3C3A794D-3529-0377-C7BB-17749C3F777F}"/>
              </a:ext>
            </a:extLst>
          </p:cNvPr>
          <p:cNvSpPr txBox="1"/>
          <p:nvPr/>
        </p:nvSpPr>
        <p:spPr>
          <a:xfrm>
            <a:off x="495164" y="4158739"/>
            <a:ext cx="1569156" cy="83099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rgbClr val="000000"/>
                </a:solidFill>
                <a:latin typeface="Arial"/>
                <a:ea typeface="+mn-lt"/>
                <a:cs typeface="Arial"/>
              </a:rPr>
              <a:t>Top 10 Pickup</a:t>
            </a:r>
          </a:p>
          <a:p>
            <a:pPr algn="ctr"/>
            <a:r>
              <a:rPr lang="en-US" sz="1600" b="1">
                <a:solidFill>
                  <a:srgbClr val="000000"/>
                </a:solidFill>
                <a:latin typeface="Arial"/>
                <a:ea typeface="+mn-lt"/>
                <a:cs typeface="Arial"/>
              </a:rPr>
              <a:t>Zones for Long Trips</a:t>
            </a:r>
          </a:p>
        </p:txBody>
      </p:sp>
      <p:sp>
        <p:nvSpPr>
          <p:cNvPr id="12" name="文本框 11">
            <a:extLst>
              <a:ext uri="{FF2B5EF4-FFF2-40B4-BE49-F238E27FC236}">
                <a16:creationId xmlns:a16="http://schemas.microsoft.com/office/drawing/2014/main" id="{07A89584-7203-FE58-1F06-31EE564E0748}"/>
              </a:ext>
            </a:extLst>
          </p:cNvPr>
          <p:cNvSpPr txBox="1"/>
          <p:nvPr/>
        </p:nvSpPr>
        <p:spPr>
          <a:xfrm>
            <a:off x="498131" y="3018706"/>
            <a:ext cx="1569156" cy="830997"/>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chemeClr val="tx1"/>
                </a:solidFill>
                <a:latin typeface="Arial"/>
                <a:ea typeface="+mn-lt"/>
                <a:cs typeface="Arial"/>
              </a:rPr>
              <a:t>Top 10 Dropoff</a:t>
            </a:r>
          </a:p>
          <a:p>
            <a:pPr algn="ctr"/>
            <a:r>
              <a:rPr lang="en-US" sz="1600" b="1">
                <a:solidFill>
                  <a:schemeClr val="tx1"/>
                </a:solidFill>
                <a:latin typeface="Arial"/>
                <a:ea typeface="+mn-lt"/>
                <a:cs typeface="Arial"/>
              </a:rPr>
              <a:t>Zones</a:t>
            </a:r>
            <a:endParaRPr lang="en-US">
              <a:solidFill>
                <a:schemeClr val="tx1"/>
              </a:solidFill>
            </a:endParaRPr>
          </a:p>
        </p:txBody>
      </p:sp>
      <p:cxnSp>
        <p:nvCxnSpPr>
          <p:cNvPr id="14" name="直接箭头连接符 10">
            <a:extLst>
              <a:ext uri="{FF2B5EF4-FFF2-40B4-BE49-F238E27FC236}">
                <a16:creationId xmlns:a16="http://schemas.microsoft.com/office/drawing/2014/main" id="{BE1836D3-248A-3721-18B0-8AB1182E6E5E}"/>
              </a:ext>
            </a:extLst>
          </p:cNvPr>
          <p:cNvCxnSpPr/>
          <p:nvPr/>
        </p:nvCxnSpPr>
        <p:spPr>
          <a:xfrm flipH="1">
            <a:off x="2060448" y="2233530"/>
            <a:ext cx="426961" cy="0"/>
          </a:xfrm>
          <a:prstGeom prst="straightConnector1">
            <a:avLst/>
          </a:prstGeom>
          <a:ln>
            <a:solidFill>
              <a:srgbClr val="00428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0">
            <a:extLst>
              <a:ext uri="{FF2B5EF4-FFF2-40B4-BE49-F238E27FC236}">
                <a16:creationId xmlns:a16="http://schemas.microsoft.com/office/drawing/2014/main" id="{451B5497-A5A1-84DA-7245-13470D3EF298}"/>
              </a:ext>
            </a:extLst>
          </p:cNvPr>
          <p:cNvCxnSpPr>
            <a:cxnSpLocks/>
          </p:cNvCxnSpPr>
          <p:nvPr/>
        </p:nvCxnSpPr>
        <p:spPr>
          <a:xfrm flipH="1" flipV="1">
            <a:off x="2060448" y="3681330"/>
            <a:ext cx="2582331" cy="10886"/>
          </a:xfrm>
          <a:prstGeom prst="straightConnector1">
            <a:avLst/>
          </a:prstGeom>
          <a:ln>
            <a:solidFill>
              <a:srgbClr val="00428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0">
            <a:extLst>
              <a:ext uri="{FF2B5EF4-FFF2-40B4-BE49-F238E27FC236}">
                <a16:creationId xmlns:a16="http://schemas.microsoft.com/office/drawing/2014/main" id="{9A157BF3-75E0-826D-A9ED-31A85650D7A1}"/>
              </a:ext>
            </a:extLst>
          </p:cNvPr>
          <p:cNvCxnSpPr>
            <a:cxnSpLocks/>
          </p:cNvCxnSpPr>
          <p:nvPr/>
        </p:nvCxnSpPr>
        <p:spPr>
          <a:xfrm flipH="1">
            <a:off x="2071334" y="4856987"/>
            <a:ext cx="426961" cy="0"/>
          </a:xfrm>
          <a:prstGeom prst="straightConnector1">
            <a:avLst/>
          </a:prstGeom>
          <a:ln>
            <a:solidFill>
              <a:srgbClr val="004282"/>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1">
            <a:extLst>
              <a:ext uri="{FF2B5EF4-FFF2-40B4-BE49-F238E27FC236}">
                <a16:creationId xmlns:a16="http://schemas.microsoft.com/office/drawing/2014/main" id="{0555537A-0411-D604-2585-76C1D869E42D}"/>
              </a:ext>
            </a:extLst>
          </p:cNvPr>
          <p:cNvSpPr txBox="1"/>
          <p:nvPr/>
        </p:nvSpPr>
        <p:spPr>
          <a:xfrm>
            <a:off x="7113677" y="5595653"/>
            <a:ext cx="3006070" cy="584775"/>
          </a:xfrm>
          <a:prstGeom prst="rect">
            <a:avLst/>
          </a:prstGeom>
          <a:ln>
            <a:solidFill>
              <a:srgbClr val="004282"/>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1600" b="1">
                <a:solidFill>
                  <a:srgbClr val="000000"/>
                </a:solidFill>
                <a:latin typeface="Arial"/>
                <a:ea typeface="+mn-lt"/>
                <a:cs typeface="Arial"/>
              </a:rPr>
              <a:t>Heatmap for hailing counts in pickup area</a:t>
            </a:r>
            <a:endParaRPr lang="en-US"/>
          </a:p>
        </p:txBody>
      </p:sp>
    </p:spTree>
    <p:extLst>
      <p:ext uri="{BB962C8B-B14F-4D97-AF65-F5344CB8AC3E}">
        <p14:creationId xmlns:p14="http://schemas.microsoft.com/office/powerpoint/2010/main" val="283210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0659-A8BA-726C-5EC0-3833BDB0B00C}"/>
              </a:ext>
            </a:extLst>
          </p:cNvPr>
          <p:cNvSpPr>
            <a:spLocks noGrp="1"/>
          </p:cNvSpPr>
          <p:nvPr>
            <p:ph type="title"/>
          </p:nvPr>
        </p:nvSpPr>
        <p:spPr/>
        <p:txBody>
          <a:bodyPr>
            <a:noAutofit/>
          </a:bodyPr>
          <a:lstStyle/>
          <a:p>
            <a:r>
              <a:rPr lang="en-US" sz="3200" b="1">
                <a:latin typeface="Arial"/>
                <a:cs typeface="Arial"/>
              </a:rPr>
              <a:t>Exploratory Data Analysis</a:t>
            </a:r>
          </a:p>
        </p:txBody>
      </p:sp>
      <p:pic>
        <p:nvPicPr>
          <p:cNvPr id="4" name="Picture 3" descr="A map with a colorful map&#10;&#10;Description automatically generated">
            <a:extLst>
              <a:ext uri="{FF2B5EF4-FFF2-40B4-BE49-F238E27FC236}">
                <a16:creationId xmlns:a16="http://schemas.microsoft.com/office/drawing/2014/main" id="{808DE360-269C-8E32-9592-78352141ABC4}"/>
              </a:ext>
            </a:extLst>
          </p:cNvPr>
          <p:cNvPicPr>
            <a:picLocks noChangeAspect="1"/>
          </p:cNvPicPr>
          <p:nvPr/>
        </p:nvPicPr>
        <p:blipFill>
          <a:blip r:embed="rId2"/>
          <a:stretch>
            <a:fillRect/>
          </a:stretch>
        </p:blipFill>
        <p:spPr>
          <a:xfrm>
            <a:off x="575734" y="1361970"/>
            <a:ext cx="6819297" cy="3360798"/>
          </a:xfrm>
          <a:prstGeom prst="rect">
            <a:avLst/>
          </a:prstGeom>
        </p:spPr>
      </p:pic>
      <p:sp>
        <p:nvSpPr>
          <p:cNvPr id="3" name="TextBox 2">
            <a:extLst>
              <a:ext uri="{FF2B5EF4-FFF2-40B4-BE49-F238E27FC236}">
                <a16:creationId xmlns:a16="http://schemas.microsoft.com/office/drawing/2014/main" id="{EFB04A07-0AE3-21A2-EA03-7D90CDE76D2C}"/>
              </a:ext>
            </a:extLst>
          </p:cNvPr>
          <p:cNvSpPr txBox="1"/>
          <p:nvPr/>
        </p:nvSpPr>
        <p:spPr>
          <a:xfrm>
            <a:off x="580571" y="858762"/>
            <a:ext cx="75474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b="1">
                <a:solidFill>
                  <a:schemeClr val="accent2"/>
                </a:solidFill>
                <a:ea typeface="+mn-lt"/>
                <a:cs typeface="+mn-lt"/>
              </a:rPr>
              <a:t>Which areas have the most boarding and alighting: </a:t>
            </a:r>
            <a:endParaRPr lang="en-US" sz="2000" b="1">
              <a:solidFill>
                <a:schemeClr val="accent2"/>
              </a:solidFill>
              <a:ea typeface="等线" panose="020F0502020204030204"/>
            </a:endParaRPr>
          </a:p>
        </p:txBody>
      </p:sp>
      <p:sp>
        <p:nvSpPr>
          <p:cNvPr id="5" name="TextBox 4">
            <a:extLst>
              <a:ext uri="{FF2B5EF4-FFF2-40B4-BE49-F238E27FC236}">
                <a16:creationId xmlns:a16="http://schemas.microsoft.com/office/drawing/2014/main" id="{5122125A-C8CA-CE28-5AE7-F8D9BA1377B3}"/>
              </a:ext>
            </a:extLst>
          </p:cNvPr>
          <p:cNvSpPr txBox="1"/>
          <p:nvPr/>
        </p:nvSpPr>
        <p:spPr>
          <a:xfrm>
            <a:off x="7617747" y="858656"/>
            <a:ext cx="433157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solidFill>
                  <a:schemeClr val="accent2"/>
                </a:solidFill>
                <a:latin typeface="Calibri"/>
                <a:ea typeface="+mn-lt"/>
                <a:cs typeface="+mn-lt"/>
              </a:rPr>
              <a:t>East Harlem North</a:t>
            </a:r>
            <a:r>
              <a:rPr lang="en-US" b="1">
                <a:solidFill>
                  <a:schemeClr val="accent5"/>
                </a:solidFill>
                <a:latin typeface="Calibri"/>
                <a:ea typeface="+mn-lt"/>
                <a:cs typeface="+mn-lt"/>
              </a:rPr>
              <a:t> </a:t>
            </a:r>
            <a:r>
              <a:rPr lang="en-US" b="1">
                <a:solidFill>
                  <a:srgbClr val="0070C0"/>
                </a:solidFill>
                <a:latin typeface="Calibri"/>
                <a:ea typeface="+mn-lt"/>
                <a:cs typeface="+mn-lt"/>
              </a:rPr>
              <a:t>is a critical transport hub for both pickups and </a:t>
            </a:r>
            <a:r>
              <a:rPr lang="en-US" b="1" err="1">
                <a:solidFill>
                  <a:srgbClr val="0070C0"/>
                </a:solidFill>
                <a:latin typeface="Calibri"/>
                <a:ea typeface="+mn-lt"/>
                <a:cs typeface="+mn-lt"/>
              </a:rPr>
              <a:t>dropoffs</a:t>
            </a:r>
            <a:r>
              <a:rPr lang="en-US" b="1">
                <a:solidFill>
                  <a:srgbClr val="0070C0"/>
                </a:solidFill>
                <a:latin typeface="Calibri"/>
                <a:ea typeface="+mn-lt"/>
                <a:cs typeface="+mn-lt"/>
              </a:rPr>
              <a:t>, implying a</a:t>
            </a:r>
            <a:r>
              <a:rPr lang="en-US" b="1">
                <a:solidFill>
                  <a:schemeClr val="accent5"/>
                </a:solidFill>
                <a:latin typeface="Calibri"/>
                <a:ea typeface="+mn-lt"/>
                <a:cs typeface="+mn-lt"/>
              </a:rPr>
              <a:t> </a:t>
            </a:r>
            <a:r>
              <a:rPr lang="en-US" b="1">
                <a:solidFill>
                  <a:schemeClr val="accent2"/>
                </a:solidFill>
                <a:latin typeface="Calibri"/>
                <a:ea typeface="+mn-lt"/>
                <a:cs typeface="+mn-lt"/>
              </a:rPr>
              <a:t>consistent demand for taxi services</a:t>
            </a:r>
            <a:r>
              <a:rPr lang="en-US" b="1">
                <a:solidFill>
                  <a:schemeClr val="accent5"/>
                </a:solidFill>
                <a:latin typeface="Calibri"/>
                <a:ea typeface="+mn-lt"/>
                <a:cs typeface="+mn-lt"/>
              </a:rPr>
              <a:t>. </a:t>
            </a:r>
            <a:endParaRPr lang="en-US" b="1">
              <a:solidFill>
                <a:schemeClr val="accent5"/>
              </a:solidFill>
              <a:latin typeface="Calibri"/>
              <a:ea typeface="等线"/>
              <a:cs typeface="Calibri"/>
            </a:endParaRPr>
          </a:p>
          <a:p>
            <a:pPr marL="285750" indent="-285750">
              <a:buFont typeface="Arial"/>
              <a:buChar char="•"/>
            </a:pPr>
            <a:endParaRPr lang="en-US" b="1">
              <a:solidFill>
                <a:schemeClr val="accent5"/>
              </a:solidFill>
              <a:latin typeface="Calibri"/>
              <a:ea typeface="+mn-lt"/>
              <a:cs typeface="+mn-lt"/>
            </a:endParaRPr>
          </a:p>
          <a:p>
            <a:pPr marL="285750" indent="-285750">
              <a:buFont typeface="Arial"/>
              <a:buChar char="•"/>
            </a:pPr>
            <a:r>
              <a:rPr lang="en-US" b="1">
                <a:solidFill>
                  <a:srgbClr val="0070C0"/>
                </a:solidFill>
                <a:latin typeface="Calibri"/>
                <a:ea typeface="+mn-lt"/>
                <a:cs typeface="+mn-lt"/>
              </a:rPr>
              <a:t>Areas like</a:t>
            </a:r>
            <a:r>
              <a:rPr lang="en-US" b="1">
                <a:solidFill>
                  <a:schemeClr val="accent5"/>
                </a:solidFill>
                <a:latin typeface="Calibri"/>
                <a:ea typeface="+mn-lt"/>
                <a:cs typeface="+mn-lt"/>
              </a:rPr>
              <a:t> </a:t>
            </a:r>
            <a:r>
              <a:rPr lang="en-US" b="1">
                <a:solidFill>
                  <a:schemeClr val="accent2"/>
                </a:solidFill>
                <a:latin typeface="Calibri"/>
                <a:ea typeface="+mn-lt"/>
                <a:cs typeface="+mn-lt"/>
              </a:rPr>
              <a:t>Central Harlem</a:t>
            </a:r>
            <a:r>
              <a:rPr lang="en-US" b="1">
                <a:solidFill>
                  <a:schemeClr val="accent5"/>
                </a:solidFill>
                <a:latin typeface="Calibri"/>
                <a:ea typeface="+mn-lt"/>
                <a:cs typeface="+mn-lt"/>
              </a:rPr>
              <a:t> </a:t>
            </a:r>
            <a:r>
              <a:rPr lang="en-US" b="1">
                <a:solidFill>
                  <a:srgbClr val="0070C0"/>
                </a:solidFill>
                <a:latin typeface="Calibri"/>
                <a:ea typeface="+mn-lt"/>
                <a:cs typeface="+mn-lt"/>
              </a:rPr>
              <a:t>(both North and South) are significant for taxi services, indicating the need for</a:t>
            </a:r>
            <a:r>
              <a:rPr lang="en-US" b="1">
                <a:solidFill>
                  <a:schemeClr val="accent5"/>
                </a:solidFill>
                <a:latin typeface="Calibri"/>
                <a:ea typeface="+mn-lt"/>
                <a:cs typeface="+mn-lt"/>
              </a:rPr>
              <a:t> </a:t>
            </a:r>
            <a:r>
              <a:rPr lang="en-US" b="1">
                <a:solidFill>
                  <a:schemeClr val="accent2"/>
                </a:solidFill>
                <a:latin typeface="Calibri"/>
                <a:ea typeface="+mn-lt"/>
                <a:cs typeface="+mn-lt"/>
              </a:rPr>
              <a:t>a focused deployment of taxis</a:t>
            </a:r>
            <a:r>
              <a:rPr lang="en-US" b="1">
                <a:solidFill>
                  <a:schemeClr val="accent5"/>
                </a:solidFill>
                <a:latin typeface="Calibri"/>
                <a:ea typeface="+mn-lt"/>
                <a:cs typeface="+mn-lt"/>
              </a:rPr>
              <a:t> </a:t>
            </a:r>
            <a:r>
              <a:rPr lang="en-US" b="1">
                <a:solidFill>
                  <a:srgbClr val="0070C0"/>
                </a:solidFill>
                <a:latin typeface="Calibri"/>
                <a:ea typeface="+mn-lt"/>
                <a:cs typeface="+mn-lt"/>
              </a:rPr>
              <a:t>in these neighborhoods. </a:t>
            </a:r>
          </a:p>
          <a:p>
            <a:pPr marL="285750" indent="-285750">
              <a:buFont typeface="Arial"/>
              <a:buChar char="•"/>
            </a:pPr>
            <a:endParaRPr lang="en-US" b="1">
              <a:solidFill>
                <a:schemeClr val="accent5"/>
              </a:solidFill>
              <a:latin typeface="Calibri"/>
              <a:ea typeface="+mn-lt"/>
              <a:cs typeface="+mn-lt"/>
            </a:endParaRPr>
          </a:p>
          <a:p>
            <a:pPr marL="285750" indent="-285750">
              <a:buFont typeface="Arial"/>
              <a:buChar char="•"/>
            </a:pPr>
            <a:r>
              <a:rPr lang="en-US" b="1">
                <a:solidFill>
                  <a:schemeClr val="accent5"/>
                </a:solidFill>
                <a:latin typeface="Calibri"/>
                <a:ea typeface="+mn-lt"/>
                <a:cs typeface="+mn-lt"/>
              </a:rPr>
              <a:t>The presence of </a:t>
            </a:r>
            <a:r>
              <a:rPr lang="en-US" b="1">
                <a:solidFill>
                  <a:schemeClr val="accent2"/>
                </a:solidFill>
                <a:latin typeface="Calibri"/>
                <a:ea typeface="+mn-lt"/>
                <a:cs typeface="+mn-lt"/>
              </a:rPr>
              <a:t>Upper East</a:t>
            </a:r>
            <a:r>
              <a:rPr lang="en-US" b="1">
                <a:solidFill>
                  <a:schemeClr val="accent5"/>
                </a:solidFill>
                <a:latin typeface="Calibri"/>
                <a:ea typeface="+mn-lt"/>
                <a:cs typeface="+mn-lt"/>
              </a:rPr>
              <a:t> and </a:t>
            </a:r>
            <a:r>
              <a:rPr lang="en-US" b="1">
                <a:solidFill>
                  <a:schemeClr val="accent2"/>
                </a:solidFill>
                <a:latin typeface="Calibri"/>
                <a:ea typeface="+mn-lt"/>
                <a:cs typeface="+mn-lt"/>
              </a:rPr>
              <a:t>West Sides</a:t>
            </a:r>
            <a:r>
              <a:rPr lang="en-US" b="1">
                <a:solidFill>
                  <a:schemeClr val="accent5"/>
                </a:solidFill>
                <a:latin typeface="Calibri"/>
                <a:ea typeface="+mn-lt"/>
                <a:cs typeface="+mn-lt"/>
              </a:rPr>
              <a:t> </a:t>
            </a:r>
            <a:r>
              <a:rPr lang="en-US" b="1">
                <a:solidFill>
                  <a:schemeClr val="accent5"/>
                </a:solidFill>
                <a:latin typeface="等线"/>
                <a:ea typeface="等线"/>
                <a:cs typeface="Calibri"/>
              </a:rPr>
              <a:t>points to a </a:t>
            </a:r>
            <a:r>
              <a:rPr lang="en-US" b="1">
                <a:solidFill>
                  <a:schemeClr val="accent2"/>
                </a:solidFill>
                <a:latin typeface="等线"/>
                <a:ea typeface="等线"/>
                <a:cs typeface="Calibri"/>
              </a:rPr>
              <a:t>high residential</a:t>
            </a:r>
            <a:r>
              <a:rPr lang="en-US" b="1">
                <a:solidFill>
                  <a:schemeClr val="accent5"/>
                </a:solidFill>
                <a:latin typeface="等线"/>
                <a:ea typeface="等线"/>
                <a:cs typeface="Calibri"/>
              </a:rPr>
              <a:t> and possibly </a:t>
            </a:r>
            <a:r>
              <a:rPr lang="en-US" b="1">
                <a:solidFill>
                  <a:schemeClr val="accent2"/>
                </a:solidFill>
                <a:latin typeface="等线"/>
                <a:ea typeface="等线"/>
                <a:cs typeface="Calibri"/>
              </a:rPr>
              <a:t>tourism-driven demand</a:t>
            </a:r>
            <a:r>
              <a:rPr lang="en-US" b="1">
                <a:solidFill>
                  <a:schemeClr val="accent5"/>
                </a:solidFill>
                <a:latin typeface="等线"/>
                <a:ea typeface="等线"/>
                <a:cs typeface="Calibri"/>
              </a:rPr>
              <a:t>. </a:t>
            </a:r>
            <a:endParaRPr lang="en-US" b="1">
              <a:solidFill>
                <a:schemeClr val="accent5"/>
              </a:solidFill>
              <a:latin typeface="Calibri"/>
              <a:ea typeface="等线"/>
              <a:cs typeface="Calibri"/>
            </a:endParaRPr>
          </a:p>
          <a:p>
            <a:pPr marL="285750" indent="-285750">
              <a:buFont typeface="Arial"/>
              <a:buChar char="•"/>
            </a:pPr>
            <a:endParaRPr lang="en-US" b="1">
              <a:solidFill>
                <a:schemeClr val="accent5"/>
              </a:solidFill>
              <a:latin typeface="Calibri"/>
              <a:ea typeface="+mn-lt"/>
              <a:cs typeface="+mn-lt"/>
            </a:endParaRPr>
          </a:p>
          <a:p>
            <a:pPr marL="285750" indent="-285750">
              <a:buFont typeface="Arial"/>
              <a:buChar char="•"/>
            </a:pPr>
            <a:r>
              <a:rPr lang="en-US" b="1">
                <a:solidFill>
                  <a:schemeClr val="accent2"/>
                </a:solidFill>
                <a:latin typeface="Calibri"/>
                <a:ea typeface="+mn-lt"/>
                <a:cs typeface="+mn-lt"/>
              </a:rPr>
              <a:t>LaGuardia Airport</a:t>
            </a:r>
            <a:r>
              <a:rPr lang="en-US" b="1">
                <a:solidFill>
                  <a:schemeClr val="accent5"/>
                </a:solidFill>
                <a:latin typeface="Calibri"/>
                <a:ea typeface="+mn-lt"/>
                <a:cs typeface="+mn-lt"/>
              </a:rPr>
              <a:t>'s high </a:t>
            </a:r>
            <a:r>
              <a:rPr lang="en-US" b="1" err="1">
                <a:solidFill>
                  <a:schemeClr val="accent5"/>
                </a:solidFill>
                <a:latin typeface="Calibri"/>
                <a:ea typeface="+mn-lt"/>
                <a:cs typeface="+mn-lt"/>
              </a:rPr>
              <a:t>dropoff</a:t>
            </a:r>
            <a:r>
              <a:rPr lang="en-US" b="1">
                <a:solidFill>
                  <a:schemeClr val="accent5"/>
                </a:solidFill>
                <a:latin typeface="Calibri"/>
                <a:ea typeface="+mn-lt"/>
                <a:cs typeface="+mn-lt"/>
              </a:rPr>
              <a:t> volume highlights the taxi industry's reliance on airport traffic and indicates a </a:t>
            </a:r>
            <a:r>
              <a:rPr lang="en-US" b="1">
                <a:solidFill>
                  <a:schemeClr val="accent2"/>
                </a:solidFill>
                <a:latin typeface="Calibri"/>
                <a:ea typeface="+mn-lt"/>
                <a:cs typeface="+mn-lt"/>
              </a:rPr>
              <a:t>potential for fixed-fare, scheduled rides for airport commuters</a:t>
            </a:r>
            <a:r>
              <a:rPr lang="en-US" b="1">
                <a:solidFill>
                  <a:schemeClr val="accent5"/>
                </a:solidFill>
                <a:latin typeface="Calibri"/>
                <a:ea typeface="+mn-lt"/>
                <a:cs typeface="+mn-lt"/>
              </a:rPr>
              <a:t>. </a:t>
            </a:r>
            <a:endParaRPr lang="en-US" b="1">
              <a:solidFill>
                <a:schemeClr val="accent5"/>
              </a:solidFill>
              <a:latin typeface="Calibri"/>
              <a:ea typeface="等线"/>
            </a:endParaRPr>
          </a:p>
        </p:txBody>
      </p:sp>
      <p:sp>
        <p:nvSpPr>
          <p:cNvPr id="7" name="文本框 36">
            <a:extLst>
              <a:ext uri="{FF2B5EF4-FFF2-40B4-BE49-F238E27FC236}">
                <a16:creationId xmlns:a16="http://schemas.microsoft.com/office/drawing/2014/main" id="{12E775BE-0917-6CC1-3CBC-1F7D7109A381}"/>
              </a:ext>
            </a:extLst>
          </p:cNvPr>
          <p:cNvSpPr txBox="1"/>
          <p:nvPr/>
        </p:nvSpPr>
        <p:spPr>
          <a:xfrm>
            <a:off x="581601" y="5010585"/>
            <a:ext cx="6891293" cy="1200329"/>
          </a:xfrm>
          <a:prstGeom prst="rect">
            <a:avLst/>
          </a:prstGeom>
          <a:solidFill>
            <a:srgbClr val="004282"/>
          </a:solidFill>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algn="ctr"/>
            <a:r>
              <a:rPr lang="en-US">
                <a:solidFill>
                  <a:schemeClr val="bg1"/>
                </a:solidFill>
                <a:latin typeface="Arial"/>
                <a:ea typeface="+mn-lt"/>
                <a:cs typeface="Arial"/>
              </a:rPr>
              <a:t>Taxi operators are encouraged to leverage these insights for strategic decision-making: focusing on profitable areas with higher average fares and ensuring a robust presence in high-demand zones like Manhattan to maintain market presence.</a:t>
            </a:r>
            <a:endParaRPr lang="en-US">
              <a:solidFill>
                <a:schemeClr val="bg1"/>
              </a:solidFill>
            </a:endParaRPr>
          </a:p>
        </p:txBody>
      </p:sp>
    </p:spTree>
    <p:extLst>
      <p:ext uri="{BB962C8B-B14F-4D97-AF65-F5344CB8AC3E}">
        <p14:creationId xmlns:p14="http://schemas.microsoft.com/office/powerpoint/2010/main" val="24127843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429BA63F84E44B9606214B44F3FAE4" ma:contentTypeVersion="7" ma:contentTypeDescription="Create a new document." ma:contentTypeScope="" ma:versionID="d40ba3827cf73f889704021df305460a">
  <xsd:schema xmlns:xsd="http://www.w3.org/2001/XMLSchema" xmlns:xs="http://www.w3.org/2001/XMLSchema" xmlns:p="http://schemas.microsoft.com/office/2006/metadata/properties" xmlns:ns2="70adee53-3295-464d-8368-b5904e494f4d" targetNamespace="http://schemas.microsoft.com/office/2006/metadata/properties" ma:root="true" ma:fieldsID="387fe3f178b00b6f57cadcc029ef3968" ns2:_="">
    <xsd:import namespace="70adee53-3295-464d-8368-b5904e494f4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adee53-3295-464d-8368-b5904e494f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F55989-4B48-4E8C-BCBD-1940195996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adee53-3295-464d-8368-b5904e494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736F41-1BDF-425F-A565-BA31DA92A02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9EF08D4-9847-471B-B413-69D6B3D582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705</Words>
  <Application>Microsoft Macintosh PowerPoint</Application>
  <PresentationFormat>Widescreen</PresentationFormat>
  <Paragraphs>78</Paragraphs>
  <Slides>16</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等线</vt:lpstr>
      <vt:lpstr>Arial</vt:lpstr>
      <vt:lpstr>Calibri</vt:lpstr>
      <vt:lpstr>Calibri Light</vt:lpstr>
      <vt:lpstr>Office 主题</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Exploratory Data Analysis</vt:lpstr>
      <vt:lpstr>Geo-visualization</vt:lpstr>
      <vt:lpstr>Time series</vt:lpstr>
      <vt:lpstr>Time series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Wu Qilong</cp:lastModifiedBy>
  <cp:revision>58</cp:revision>
  <dcterms:created xsi:type="dcterms:W3CDTF">2023-11-06T03:01:23Z</dcterms:created>
  <dcterms:modified xsi:type="dcterms:W3CDTF">2023-11-07T09:11:40Z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0x010100BC429BA63F84E44B9606214B44F3FAE4</vt:lpwstr>
  </property>
</Properties>
</file>